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56" r:id="rId3"/>
    <p:sldId id="258" r:id="rId4"/>
    <p:sldId id="280" r:id="rId5"/>
    <p:sldId id="259" r:id="rId6"/>
    <p:sldId id="266" r:id="rId7"/>
    <p:sldId id="267" r:id="rId8"/>
    <p:sldId id="277" r:id="rId9"/>
    <p:sldId id="263" r:id="rId10"/>
    <p:sldId id="268" r:id="rId11"/>
    <p:sldId id="269" r:id="rId12"/>
    <p:sldId id="290" r:id="rId13"/>
    <p:sldId id="278" r:id="rId14"/>
    <p:sldId id="261" r:id="rId15"/>
    <p:sldId id="265" r:id="rId16"/>
    <p:sldId id="270" r:id="rId17"/>
    <p:sldId id="271" r:id="rId18"/>
    <p:sldId id="273" r:id="rId19"/>
    <p:sldId id="275" r:id="rId20"/>
    <p:sldId id="276" r:id="rId21"/>
    <p:sldId id="281" r:id="rId22"/>
    <p:sldId id="282" r:id="rId23"/>
    <p:sldId id="283" r:id="rId24"/>
    <p:sldId id="284" r:id="rId25"/>
    <p:sldId id="285" r:id="rId26"/>
    <p:sldId id="286" r:id="rId27"/>
    <p:sldId id="279" r:id="rId28"/>
    <p:sldId id="262" r:id="rId29"/>
    <p:sldId id="287" r:id="rId30"/>
    <p:sldId id="292" r:id="rId31"/>
    <p:sldId id="289" r:id="rId32"/>
    <p:sldId id="291"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7F6"/>
    <a:srgbClr val="7FFA77"/>
    <a:srgbClr val="ED5A34"/>
    <a:srgbClr val="FD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8"/>
    <p:restoredTop sz="94674"/>
  </p:normalViewPr>
  <p:slideViewPr>
    <p:cSldViewPr snapToGrid="0" snapToObjects="1">
      <p:cViewPr varScale="1">
        <p:scale>
          <a:sx n="121" d="100"/>
          <a:sy n="121" d="100"/>
        </p:scale>
        <p:origin x="-255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D3681-5E93-6040-8466-4782AA643B84}" type="datetimeFigureOut">
              <a:rPr kumimoji="1" lang="ja-JP" altLang="en-US" smtClean="0"/>
              <a:t>2018/8/31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C541A-13D4-6446-8189-E4385961F474}" type="slidenum">
              <a:rPr kumimoji="1" lang="ja-JP" altLang="en-US" smtClean="0"/>
              <a:t>‹#›</a:t>
            </a:fld>
            <a:endParaRPr kumimoji="1" lang="ja-JP" altLang="en-US"/>
          </a:p>
        </p:txBody>
      </p:sp>
    </p:spTree>
    <p:extLst>
      <p:ext uri="{BB962C8B-B14F-4D97-AF65-F5344CB8AC3E}">
        <p14:creationId xmlns:p14="http://schemas.microsoft.com/office/powerpoint/2010/main" val="15695563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a:t>
            </a:fld>
            <a:endParaRPr kumimoji="1" lang="ja-JP" altLang="en-US"/>
          </a:p>
        </p:txBody>
      </p:sp>
    </p:spTree>
    <p:extLst>
      <p:ext uri="{BB962C8B-B14F-4D97-AF65-F5344CB8AC3E}">
        <p14:creationId xmlns:p14="http://schemas.microsoft.com/office/powerpoint/2010/main" val="3619280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22</a:t>
            </a:fld>
            <a:endParaRPr kumimoji="1" lang="ja-JP" altLang="en-US"/>
          </a:p>
        </p:txBody>
      </p:sp>
    </p:spTree>
    <p:extLst>
      <p:ext uri="{BB962C8B-B14F-4D97-AF65-F5344CB8AC3E}">
        <p14:creationId xmlns:p14="http://schemas.microsoft.com/office/powerpoint/2010/main" val="154922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23</a:t>
            </a:fld>
            <a:endParaRPr kumimoji="1" lang="ja-JP" altLang="en-US"/>
          </a:p>
        </p:txBody>
      </p:sp>
    </p:spTree>
    <p:extLst>
      <p:ext uri="{BB962C8B-B14F-4D97-AF65-F5344CB8AC3E}">
        <p14:creationId xmlns:p14="http://schemas.microsoft.com/office/powerpoint/2010/main" val="165061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24</a:t>
            </a:fld>
            <a:endParaRPr kumimoji="1" lang="ja-JP" altLang="en-US"/>
          </a:p>
        </p:txBody>
      </p:sp>
    </p:spTree>
    <p:extLst>
      <p:ext uri="{BB962C8B-B14F-4D97-AF65-F5344CB8AC3E}">
        <p14:creationId xmlns:p14="http://schemas.microsoft.com/office/powerpoint/2010/main" val="1261512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25</a:t>
            </a:fld>
            <a:endParaRPr kumimoji="1" lang="ja-JP" altLang="en-US"/>
          </a:p>
        </p:txBody>
      </p:sp>
    </p:spTree>
    <p:extLst>
      <p:ext uri="{BB962C8B-B14F-4D97-AF65-F5344CB8AC3E}">
        <p14:creationId xmlns:p14="http://schemas.microsoft.com/office/powerpoint/2010/main" val="268988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26</a:t>
            </a:fld>
            <a:endParaRPr kumimoji="1" lang="ja-JP" altLang="en-US"/>
          </a:p>
        </p:txBody>
      </p:sp>
    </p:spTree>
    <p:extLst>
      <p:ext uri="{BB962C8B-B14F-4D97-AF65-F5344CB8AC3E}">
        <p14:creationId xmlns:p14="http://schemas.microsoft.com/office/powerpoint/2010/main" val="396163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CD3</a:t>
            </a:r>
            <a:r>
              <a:rPr kumimoji="1" lang="ja-JP" altLang="en-US"/>
              <a:t>年生</a:t>
            </a:r>
            <a:endParaRPr kumimoji="1" lang="en-US" altLang="ja-JP" dirty="0"/>
          </a:p>
          <a:p>
            <a:r>
              <a:rPr kumimoji="1" lang="ja-JP" altLang="en-US"/>
              <a:t>三宅：プロジェクトリーダーと</a:t>
            </a:r>
            <a:r>
              <a:rPr kumimoji="1" lang="en-US" altLang="ja-JP" dirty="0"/>
              <a:t>Unity</a:t>
            </a:r>
            <a:r>
              <a:rPr kumimoji="1" lang="ja-JP" altLang="en-US"/>
              <a:t>班</a:t>
            </a:r>
            <a:endParaRPr kumimoji="1" lang="en-US" altLang="ja-JP" dirty="0"/>
          </a:p>
          <a:p>
            <a:r>
              <a:rPr kumimoji="1" lang="ja-JP" altLang="en-US"/>
              <a:t>高見：プロジェクトマネージャーと画像解析そして</a:t>
            </a:r>
            <a:r>
              <a:rPr kumimoji="1" lang="en-US" altLang="ja-JP" dirty="0"/>
              <a:t>Unity</a:t>
            </a:r>
          </a:p>
          <a:p>
            <a:r>
              <a:rPr kumimoji="1" lang="ja-JP" altLang="en-US"/>
              <a:t>末田：スクラムマネージャと素材班そして</a:t>
            </a:r>
            <a:r>
              <a:rPr kumimoji="1" lang="en-US" altLang="ja-JP" dirty="0"/>
              <a:t>Unity</a:t>
            </a:r>
            <a:r>
              <a:rPr kumimoji="1" lang="ja-JP" altLang="en-US"/>
              <a:t>と現在</a:t>
            </a:r>
            <a:r>
              <a:rPr kumimoji="1" lang="en-US" altLang="ja-JP" dirty="0"/>
              <a:t>Presenter</a:t>
            </a:r>
            <a:r>
              <a:rPr kumimoji="1" lang="ja-JP" altLang="en-US"/>
              <a:t>をしています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28</a:t>
            </a:fld>
            <a:endParaRPr kumimoji="1" lang="ja-JP" altLang="en-US"/>
          </a:p>
        </p:txBody>
      </p:sp>
    </p:spTree>
    <p:extLst>
      <p:ext uri="{BB962C8B-B14F-4D97-AF65-F5344CB8AC3E}">
        <p14:creationId xmlns:p14="http://schemas.microsoft.com/office/powerpoint/2010/main" val="78204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一年生</a:t>
            </a:r>
            <a:endParaRPr kumimoji="1" lang="en-US" altLang="ja-JP" dirty="0"/>
          </a:p>
          <a:p>
            <a:r>
              <a:rPr kumimoji="1" lang="ja-JP" altLang="en-US"/>
              <a:t>篠島：</a:t>
            </a:r>
            <a:r>
              <a:rPr kumimoji="1" lang="en-US" altLang="ja-JP" dirty="0"/>
              <a:t>Unity</a:t>
            </a:r>
            <a:r>
              <a:rPr kumimoji="1" lang="ja-JP" altLang="en-US"/>
              <a:t>班としてがんばってくれて</a:t>
            </a:r>
            <a:endParaRPr kumimoji="1" lang="en-US" altLang="ja-JP" dirty="0"/>
          </a:p>
          <a:p>
            <a:r>
              <a:rPr kumimoji="1" lang="ja-JP" altLang="en-US"/>
              <a:t>友末とかほさんが素材班のいち員でした</a:t>
            </a:r>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29</a:t>
            </a:fld>
            <a:endParaRPr kumimoji="1" lang="ja-JP" altLang="en-US"/>
          </a:p>
        </p:txBody>
      </p:sp>
    </p:spTree>
    <p:extLst>
      <p:ext uri="{BB962C8B-B14F-4D97-AF65-F5344CB8AC3E}">
        <p14:creationId xmlns:p14="http://schemas.microsoft.com/office/powerpoint/2010/main" val="2425341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タスクマネジメント：炎上に直結</a:t>
            </a:r>
            <a:endParaRPr kumimoji="1" lang="en-US" altLang="ja-JP" dirty="0"/>
          </a:p>
          <a:p>
            <a:r>
              <a:rPr kumimoji="1" lang="ja-JP" altLang="en-US"/>
              <a:t>リモートってかっこいいけどそこらの高専生がやってうまくいくものでもないなと思いました。</a:t>
            </a:r>
            <a:endParaRPr kumimoji="1" lang="en-US" altLang="ja-JP" dirty="0"/>
          </a:p>
          <a:p>
            <a:r>
              <a:rPr kumimoji="1" lang="ja-JP" altLang="en-US"/>
              <a:t>今回の</a:t>
            </a:r>
            <a:r>
              <a:rPr kumimoji="1" lang="en-US" altLang="ja-JP" dirty="0"/>
              <a:t>Unity</a:t>
            </a:r>
            <a:r>
              <a:rPr kumimoji="1" lang="ja-JP" altLang="en-US"/>
              <a:t>での実装をはじめから</a:t>
            </a:r>
            <a:r>
              <a:rPr kumimoji="1" lang="en-US" altLang="ja-JP" dirty="0"/>
              <a:t>3d</a:t>
            </a:r>
            <a:r>
              <a:rPr kumimoji="1" lang="ja-JP" altLang="en-US"/>
              <a:t>で</a:t>
            </a:r>
            <a:r>
              <a:rPr kumimoji="1" lang="en-US" altLang="ja-JP" dirty="0"/>
              <a:t>…</a:t>
            </a:r>
            <a:r>
              <a:rPr kumimoji="1" lang="ja-JP" altLang="en-US"/>
              <a:t>と考えていたがゆえに最後</a:t>
            </a:r>
            <a:r>
              <a:rPr kumimoji="1" lang="en-US" altLang="ja-JP" dirty="0"/>
              <a:t>2</a:t>
            </a:r>
            <a:r>
              <a:rPr kumimoji="1" lang="ja-JP" altLang="en-US"/>
              <a:t>日間で炎上して</a:t>
            </a:r>
            <a:r>
              <a:rPr kumimoji="1" lang="en-US" altLang="ja-JP" dirty="0"/>
              <a:t>2d</a:t>
            </a:r>
            <a:r>
              <a:rPr kumimoji="1" lang="ja-JP" altLang="en-US"/>
              <a:t>実装に切り替える羽目に</a:t>
            </a:r>
            <a:r>
              <a:rPr kumimoji="1" lang="en-US" altLang="ja-JP" dirty="0"/>
              <a:t>…</a:t>
            </a:r>
          </a:p>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30</a:t>
            </a:fld>
            <a:endParaRPr kumimoji="1" lang="ja-JP" altLang="en-US"/>
          </a:p>
        </p:txBody>
      </p:sp>
    </p:spTree>
    <p:extLst>
      <p:ext uri="{BB962C8B-B14F-4D97-AF65-F5344CB8AC3E}">
        <p14:creationId xmlns:p14="http://schemas.microsoft.com/office/powerpoint/2010/main" val="425839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14</a:t>
            </a:fld>
            <a:endParaRPr kumimoji="1" lang="ja-JP" altLang="en-US"/>
          </a:p>
        </p:txBody>
      </p:sp>
    </p:spTree>
    <p:extLst>
      <p:ext uri="{BB962C8B-B14F-4D97-AF65-F5344CB8AC3E}">
        <p14:creationId xmlns:p14="http://schemas.microsoft.com/office/powerpoint/2010/main" val="374718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15</a:t>
            </a:fld>
            <a:endParaRPr kumimoji="1" lang="ja-JP" altLang="en-US"/>
          </a:p>
        </p:txBody>
      </p:sp>
    </p:spTree>
    <p:extLst>
      <p:ext uri="{BB962C8B-B14F-4D97-AF65-F5344CB8AC3E}">
        <p14:creationId xmlns:p14="http://schemas.microsoft.com/office/powerpoint/2010/main" val="4082419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16</a:t>
            </a:fld>
            <a:endParaRPr kumimoji="1" lang="ja-JP" altLang="en-US"/>
          </a:p>
        </p:txBody>
      </p:sp>
    </p:spTree>
    <p:extLst>
      <p:ext uri="{BB962C8B-B14F-4D97-AF65-F5344CB8AC3E}">
        <p14:creationId xmlns:p14="http://schemas.microsoft.com/office/powerpoint/2010/main" val="164170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17</a:t>
            </a:fld>
            <a:endParaRPr kumimoji="1" lang="ja-JP" altLang="en-US"/>
          </a:p>
        </p:txBody>
      </p:sp>
    </p:spTree>
    <p:extLst>
      <p:ext uri="{BB962C8B-B14F-4D97-AF65-F5344CB8AC3E}">
        <p14:creationId xmlns:p14="http://schemas.microsoft.com/office/powerpoint/2010/main" val="376298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18</a:t>
            </a:fld>
            <a:endParaRPr kumimoji="1" lang="ja-JP" altLang="en-US"/>
          </a:p>
        </p:txBody>
      </p:sp>
    </p:spTree>
    <p:extLst>
      <p:ext uri="{BB962C8B-B14F-4D97-AF65-F5344CB8AC3E}">
        <p14:creationId xmlns:p14="http://schemas.microsoft.com/office/powerpoint/2010/main" val="402760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19</a:t>
            </a:fld>
            <a:endParaRPr kumimoji="1" lang="ja-JP" altLang="en-US"/>
          </a:p>
        </p:txBody>
      </p:sp>
    </p:spTree>
    <p:extLst>
      <p:ext uri="{BB962C8B-B14F-4D97-AF65-F5344CB8AC3E}">
        <p14:creationId xmlns:p14="http://schemas.microsoft.com/office/powerpoint/2010/main" val="42839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20</a:t>
            </a:fld>
            <a:endParaRPr kumimoji="1" lang="ja-JP" altLang="en-US"/>
          </a:p>
        </p:txBody>
      </p:sp>
    </p:spTree>
    <p:extLst>
      <p:ext uri="{BB962C8B-B14F-4D97-AF65-F5344CB8AC3E}">
        <p14:creationId xmlns:p14="http://schemas.microsoft.com/office/powerpoint/2010/main" val="39279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Zxing</a:t>
            </a:r>
            <a:r>
              <a:rPr kumimoji="1" lang="ja-JP" altLang="en-US"/>
              <a:t>→ぜぶらクロッシング</a:t>
            </a:r>
            <a:endParaRPr kumimoji="1" lang="en-US" altLang="ja-JP" dirty="0"/>
          </a:p>
        </p:txBody>
      </p:sp>
      <p:sp>
        <p:nvSpPr>
          <p:cNvPr id="4" name="スライド番号プレースホルダー 3"/>
          <p:cNvSpPr>
            <a:spLocks noGrp="1"/>
          </p:cNvSpPr>
          <p:nvPr>
            <p:ph type="sldNum" sz="quarter" idx="5"/>
          </p:nvPr>
        </p:nvSpPr>
        <p:spPr/>
        <p:txBody>
          <a:bodyPr/>
          <a:lstStyle/>
          <a:p>
            <a:fld id="{B56C541A-13D4-6446-8189-E4385961F474}" type="slidenum">
              <a:rPr kumimoji="1" lang="ja-JP" altLang="en-US" smtClean="0"/>
              <a:t>21</a:t>
            </a:fld>
            <a:endParaRPr kumimoji="1" lang="ja-JP" altLang="en-US"/>
          </a:p>
        </p:txBody>
      </p:sp>
    </p:spTree>
    <p:extLst>
      <p:ext uri="{BB962C8B-B14F-4D97-AF65-F5344CB8AC3E}">
        <p14:creationId xmlns:p14="http://schemas.microsoft.com/office/powerpoint/2010/main" val="4351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41A9D7-D794-2E47-AF6F-F29774BF0D1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4A1D8B1-21ED-D048-89A6-BB130BE3B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BA24CC2-519C-2342-86EF-CFD4A6A6FF05}"/>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7526626D-7BD5-5946-B14B-1ED5BF123D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E00ABC-7AF8-414D-9223-0D879951BB7B}"/>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414204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1D630D-2E1F-9746-B381-3CB386C83C9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D38343-9F77-B74E-8724-F9E83854F2A2}"/>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E0023B4-711B-A742-BE4B-37EF643DEA03}"/>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B9C6CA80-7253-0045-A35D-5F156518E2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ED13D6-C9B3-FE4A-B705-3A9BD6AC9CF0}"/>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71146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A31E898-1120-2743-B1C8-B8353798DB5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8F8259-7DC3-8644-BA82-7E344F1DCB25}"/>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92DF42-3B14-D84F-B32D-1FBFBBB3516B}"/>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A06D6463-6A95-404B-8B5D-79F79AF0BF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59A902-213B-594C-A188-09D30A80D80A}"/>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330486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EF6F3A-89D3-ED4F-A2A1-D70D6180B1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39970FF-6737-D14A-9DCE-94DCA685071E}"/>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0E9F59-94FF-0E49-B45A-D3DAC9B982E2}"/>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99144291-0A03-7A4D-A8E0-DC6FEF20176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2D84A9-3E40-3044-8DB8-C0A29237222C}"/>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163836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D623A2-1049-FC4B-B501-F7356442BF9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A4559B-B563-2546-B4FC-9E5FC3400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B122E2-350F-5643-8109-95C2B04E65C2}"/>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C695FB0F-348C-974C-9ACF-8DB3B885C4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36ED0-A3D4-FA4E-8161-E86E7A521930}"/>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271761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2433F-830B-6449-B0D6-1F484B4D1D5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79C333-9FA2-7B41-ADBB-609BB30468CD}"/>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1D6A229-1E22-6545-AADA-3932724DACA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4175F91-F987-F448-8F6C-DB794A4B7F2E}"/>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6" name="フッター プレースホルダー 5">
            <a:extLst>
              <a:ext uri="{FF2B5EF4-FFF2-40B4-BE49-F238E27FC236}">
                <a16:creationId xmlns:a16="http://schemas.microsoft.com/office/drawing/2014/main" id="{DFCD92A0-A282-5A4D-92C3-03A212846E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EA7E01-9F13-5F4C-A9E2-146166B9B4E8}"/>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849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0A8CFE-6B69-C24A-817A-17BC2E20BE2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D4BA36-1C53-DF48-AA1E-88A85758A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7BB5872-DBE7-3646-ABA1-6D2FEBF22749}"/>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03BE951-9095-6C43-B174-4F7C1B4347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BB3289D3-FB91-A547-BA48-ACA7978472A2}"/>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0541B82-CA9D-CE45-A15E-C2681AB5293A}"/>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8" name="フッター プレースホルダー 7">
            <a:extLst>
              <a:ext uri="{FF2B5EF4-FFF2-40B4-BE49-F238E27FC236}">
                <a16:creationId xmlns:a16="http://schemas.microsoft.com/office/drawing/2014/main" id="{FCC44024-C052-D245-9B6C-E49AE00CF2E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81CFE62-694B-7A4A-B487-1B421ECFAAF2}"/>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3084496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1E19-74D2-FF48-B60C-27381C11BA6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88E212-49BE-194A-B032-797C5FDCD3C8}"/>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4" name="フッター プレースホルダー 3">
            <a:extLst>
              <a:ext uri="{FF2B5EF4-FFF2-40B4-BE49-F238E27FC236}">
                <a16:creationId xmlns:a16="http://schemas.microsoft.com/office/drawing/2014/main" id="{BA89203D-EEC2-4145-A359-5B9F1F0A7C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484AB6B-6115-FD47-8478-95F45DAA5B5E}"/>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1335929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85033B5-4CA8-5540-AF44-E30969EA7467}"/>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3" name="フッター プレースホルダー 2">
            <a:extLst>
              <a:ext uri="{FF2B5EF4-FFF2-40B4-BE49-F238E27FC236}">
                <a16:creationId xmlns:a16="http://schemas.microsoft.com/office/drawing/2014/main" id="{A8C053FA-AB03-EC40-96B3-2304B368E25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50ABA93-A53B-BD41-A92F-8FC749B3FFEF}"/>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730544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3C685-2744-6849-A831-2D9EAFB207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5A44F5-DAB6-E94D-9248-93EA122600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9C7FEFB-B968-C34A-835E-D38E8BDC3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AEE83A-4D39-6F4E-9349-63789259AC7B}"/>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6" name="フッター プレースホルダー 5">
            <a:extLst>
              <a:ext uri="{FF2B5EF4-FFF2-40B4-BE49-F238E27FC236}">
                <a16:creationId xmlns:a16="http://schemas.microsoft.com/office/drawing/2014/main" id="{59E17587-3011-6B4D-9BEF-D06FE94C44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D1A869-D201-8C4E-ABC9-4981073DE37D}"/>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381247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DB7F3D-D51B-5D44-934E-874EEFBB244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2EBBBBA-277C-C24E-9B6D-314F7D1173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3B3F5FC-C712-5846-9976-0C1740124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4DA238-C29C-1143-880C-14F7316B1BBB}"/>
              </a:ext>
            </a:extLst>
          </p:cNvPr>
          <p:cNvSpPr>
            <a:spLocks noGrp="1"/>
          </p:cNvSpPr>
          <p:nvPr>
            <p:ph type="dt" sz="half" idx="10"/>
          </p:nvPr>
        </p:nvSpPr>
        <p:spPr/>
        <p:txBody>
          <a:bodyPr/>
          <a:lstStyle/>
          <a:p>
            <a:fld id="{B0A3EE36-10CA-E64C-A1FF-7140A78923A4}" type="datetimeFigureOut">
              <a:rPr kumimoji="1" lang="ja-JP" altLang="en-US" smtClean="0"/>
              <a:t>2018/8/31</a:t>
            </a:fld>
            <a:endParaRPr kumimoji="1" lang="ja-JP" altLang="en-US"/>
          </a:p>
        </p:txBody>
      </p:sp>
      <p:sp>
        <p:nvSpPr>
          <p:cNvPr id="6" name="フッター プレースホルダー 5">
            <a:extLst>
              <a:ext uri="{FF2B5EF4-FFF2-40B4-BE49-F238E27FC236}">
                <a16:creationId xmlns:a16="http://schemas.microsoft.com/office/drawing/2014/main" id="{014D96AF-EE3B-B741-ACB0-FEDA3CBD9E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9505C-3F8B-9D4C-ACD7-BFEDD17E16C3}"/>
              </a:ext>
            </a:extLst>
          </p:cNvPr>
          <p:cNvSpPr>
            <a:spLocks noGrp="1"/>
          </p:cNvSpPr>
          <p:nvPr>
            <p:ph type="sldNum" sz="quarter" idx="12"/>
          </p:nvPr>
        </p:nvSpPr>
        <p:spPr/>
        <p:txBody>
          <a:body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313144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93534AB-6AEE-7D4A-99DF-DADE03599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FAAC5A-B975-5240-91D2-E63E391108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B28D1D-2214-DA46-8980-120BCFB89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3EE36-10CA-E64C-A1FF-7140A78923A4}" type="datetimeFigureOut">
              <a:rPr kumimoji="1" lang="ja-JP" altLang="en-US" smtClean="0"/>
              <a:t>2018/8/31</a:t>
            </a:fld>
            <a:endParaRPr kumimoji="1" lang="ja-JP" altLang="en-US"/>
          </a:p>
        </p:txBody>
      </p:sp>
      <p:sp>
        <p:nvSpPr>
          <p:cNvPr id="5" name="フッター プレースホルダー 4">
            <a:extLst>
              <a:ext uri="{FF2B5EF4-FFF2-40B4-BE49-F238E27FC236}">
                <a16:creationId xmlns:a16="http://schemas.microsoft.com/office/drawing/2014/main" id="{602BD46E-AB02-324A-B952-4030209F0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36CE6A-5902-F940-9011-602412BBE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F8F88-4556-314E-AD81-BDA0E03D49DE}" type="slidenum">
              <a:rPr kumimoji="1" lang="ja-JP" altLang="en-US" smtClean="0"/>
              <a:t>‹#›</a:t>
            </a:fld>
            <a:endParaRPr kumimoji="1" lang="ja-JP" altLang="en-US"/>
          </a:p>
        </p:txBody>
      </p:sp>
    </p:spTree>
    <p:extLst>
      <p:ext uri="{BB962C8B-B14F-4D97-AF65-F5344CB8AC3E}">
        <p14:creationId xmlns:p14="http://schemas.microsoft.com/office/powerpoint/2010/main" val="4000444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6.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png"/><Relationship Id="rId14" Type="http://schemas.openxmlformats.org/officeDocument/2006/relationships/image" Target="../media/image33.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png"/><Relationship Id="rId14" Type="http://schemas.openxmlformats.org/officeDocument/2006/relationships/image" Target="../media/image33.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9.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19.png"/><Relationship Id="rId14" Type="http://schemas.openxmlformats.org/officeDocument/2006/relationships/image" Target="../media/image36.jp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9.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19.png"/><Relationship Id="rId14" Type="http://schemas.openxmlformats.org/officeDocument/2006/relationships/image" Target="../media/image36.jp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34.png"/><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jpg"/><Relationship Id="rId5" Type="http://schemas.openxmlformats.org/officeDocument/2006/relationships/image" Target="../media/image9.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29.png"/><Relationship Id="rId12"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37.png"/><Relationship Id="rId5" Type="http://schemas.openxmlformats.org/officeDocument/2006/relationships/image" Target="../media/image39.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9.png"/><Relationship Id="rId5" Type="http://schemas.openxmlformats.org/officeDocument/2006/relationships/image" Target="../media/image39.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8.png"/><Relationship Id="rId7" Type="http://schemas.openxmlformats.org/officeDocument/2006/relationships/image" Target="../media/image37.png"/><Relationship Id="rId12"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21.png"/><Relationship Id="rId5" Type="http://schemas.openxmlformats.org/officeDocument/2006/relationships/image" Target="../media/image39.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9.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0.png"/><Relationship Id="rId5" Type="http://schemas.openxmlformats.org/officeDocument/2006/relationships/image" Target="../media/image4.png"/><Relationship Id="rId10"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545EA42-D688-CA41-947A-397BA99D0F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5" name="図 4">
            <a:extLst>
              <a:ext uri="{FF2B5EF4-FFF2-40B4-BE49-F238E27FC236}">
                <a16:creationId xmlns:a16="http://schemas.microsoft.com/office/drawing/2014/main" id="{90869A26-28A2-5F4B-9417-1DA7AF77C3A4}"/>
              </a:ext>
            </a:extLst>
          </p:cNvPr>
          <p:cNvPicPr>
            <a:picLocks noChangeAspect="1"/>
          </p:cNvPicPr>
          <p:nvPr/>
        </p:nvPicPr>
        <p:blipFill>
          <a:blip r:embed="rId3"/>
          <a:stretch>
            <a:fillRect/>
          </a:stretch>
        </p:blipFill>
        <p:spPr>
          <a:xfrm rot="9892616" flipV="1">
            <a:off x="-12501797" y="-6803603"/>
            <a:ext cx="12192000" cy="3993482"/>
          </a:xfrm>
          <a:prstGeom prst="rect">
            <a:avLst/>
          </a:prstGeom>
        </p:spPr>
      </p:pic>
      <p:pic>
        <p:nvPicPr>
          <p:cNvPr id="6" name="図 5">
            <a:extLst>
              <a:ext uri="{FF2B5EF4-FFF2-40B4-BE49-F238E27FC236}">
                <a16:creationId xmlns:a16="http://schemas.microsoft.com/office/drawing/2014/main" id="{DD662A8D-05E7-A043-A936-633FE0200E90}"/>
              </a:ext>
            </a:extLst>
          </p:cNvPr>
          <p:cNvPicPr>
            <a:picLocks noChangeAspect="1"/>
          </p:cNvPicPr>
          <p:nvPr/>
        </p:nvPicPr>
        <p:blipFill>
          <a:blip r:embed="rId4"/>
          <a:stretch>
            <a:fillRect/>
          </a:stretch>
        </p:blipFill>
        <p:spPr>
          <a:xfrm rot="10800000">
            <a:off x="6819503" y="7690657"/>
            <a:ext cx="12192000" cy="4107699"/>
          </a:xfrm>
          <a:prstGeom prst="rect">
            <a:avLst/>
          </a:prstGeom>
        </p:spPr>
      </p:pic>
      <p:pic>
        <p:nvPicPr>
          <p:cNvPr id="7" name="図 6">
            <a:extLst>
              <a:ext uri="{FF2B5EF4-FFF2-40B4-BE49-F238E27FC236}">
                <a16:creationId xmlns:a16="http://schemas.microsoft.com/office/drawing/2014/main" id="{4586299D-79B7-C247-B030-97C031AD43B6}"/>
              </a:ext>
            </a:extLst>
          </p:cNvPr>
          <p:cNvPicPr>
            <a:picLocks noChangeAspect="1"/>
          </p:cNvPicPr>
          <p:nvPr/>
        </p:nvPicPr>
        <p:blipFill>
          <a:blip r:embed="rId5"/>
          <a:stretch>
            <a:fillRect/>
          </a:stretch>
        </p:blipFill>
        <p:spPr>
          <a:xfrm rot="10800000" flipV="1">
            <a:off x="-14448334" y="12148063"/>
            <a:ext cx="12192000" cy="3775367"/>
          </a:xfrm>
          <a:prstGeom prst="rect">
            <a:avLst/>
          </a:prstGeom>
        </p:spPr>
      </p:pic>
      <p:pic>
        <p:nvPicPr>
          <p:cNvPr id="8" name="図 7">
            <a:extLst>
              <a:ext uri="{FF2B5EF4-FFF2-40B4-BE49-F238E27FC236}">
                <a16:creationId xmlns:a16="http://schemas.microsoft.com/office/drawing/2014/main" id="{523889BB-9753-A549-93C6-B0CCE9799FA6}"/>
              </a:ext>
            </a:extLst>
          </p:cNvPr>
          <p:cNvPicPr>
            <a:picLocks noChangeAspect="1"/>
          </p:cNvPicPr>
          <p:nvPr/>
        </p:nvPicPr>
        <p:blipFill>
          <a:blip r:embed="rId6"/>
          <a:stretch>
            <a:fillRect/>
          </a:stretch>
        </p:blipFill>
        <p:spPr>
          <a:xfrm rot="11885482">
            <a:off x="8739742" y="-4938817"/>
            <a:ext cx="12192000" cy="4107699"/>
          </a:xfrm>
          <a:prstGeom prst="rect">
            <a:avLst/>
          </a:prstGeom>
        </p:spPr>
      </p:pic>
      <p:sp>
        <p:nvSpPr>
          <p:cNvPr id="9" name="タイトル 1">
            <a:extLst>
              <a:ext uri="{FF2B5EF4-FFF2-40B4-BE49-F238E27FC236}">
                <a16:creationId xmlns:a16="http://schemas.microsoft.com/office/drawing/2014/main" id="{4CA5D87A-257B-6244-A3EA-F85692EC7786}"/>
              </a:ext>
            </a:extLst>
          </p:cNvPr>
          <p:cNvSpPr txBox="1">
            <a:spLocks/>
          </p:cNvSpPr>
          <p:nvPr/>
        </p:nvSpPr>
        <p:spPr>
          <a:xfrm>
            <a:off x="12979031" y="3231931"/>
            <a:ext cx="3852041" cy="1834056"/>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4000">
                <a:latin typeface="Myrica M Book" panose="020B0509020203020207" pitchFamily="49" charset="-128"/>
                <a:ea typeface="Myrica M Book" panose="020B0509020203020207" pitchFamily="49" charset="-128"/>
                <a:cs typeface="Myrica M Book" panose="020B0509020203020207" pitchFamily="49" charset="-128"/>
              </a:rPr>
              <a:t>2018/08/31</a:t>
            </a:r>
            <a:br>
              <a:rPr lang="en-US" altLang="ja-JP" sz="4000">
                <a:latin typeface="Myrica M Book" panose="020B0509020203020207" pitchFamily="49" charset="-128"/>
                <a:ea typeface="Myrica M Book" panose="020B0509020203020207" pitchFamily="49" charset="-128"/>
                <a:cs typeface="Myrica M Book" panose="020B0509020203020207" pitchFamily="49" charset="-128"/>
              </a:rPr>
            </a:br>
            <a:r>
              <a:rPr lang="ja-JP" altLang="en-US" sz="4000">
                <a:latin typeface="Myrica M Book" panose="020B0509020203020207" pitchFamily="49" charset="-128"/>
                <a:ea typeface="Myrica M Book" panose="020B0509020203020207" pitchFamily="49" charset="-128"/>
                <a:cs typeface="Myrica M Book" panose="020B0509020203020207" pitchFamily="49" charset="-128"/>
              </a:rPr>
              <a:t>津山高専</a:t>
            </a:r>
            <a:br>
              <a:rPr lang="en-US" altLang="ja-JP" sz="4000">
                <a:latin typeface="Myrica M Book" panose="020B0509020203020207" pitchFamily="49" charset="-128"/>
                <a:ea typeface="Myrica M Book" panose="020B0509020203020207" pitchFamily="49" charset="-128"/>
                <a:cs typeface="Myrica M Book" panose="020B0509020203020207" pitchFamily="49" charset="-128"/>
              </a:rPr>
            </a:br>
            <a:r>
              <a:rPr lang="ja-JP" altLang="en-US" sz="4000">
                <a:latin typeface="Myrica M Book" panose="020B0509020203020207" pitchFamily="49" charset="-128"/>
                <a:ea typeface="Myrica M Book" panose="020B0509020203020207" pitchFamily="49" charset="-128"/>
                <a:cs typeface="Myrica M Book" panose="020B0509020203020207" pitchFamily="49" charset="-128"/>
              </a:rPr>
              <a:t>末田 貴一</a:t>
            </a:r>
          </a:p>
        </p:txBody>
      </p:sp>
      <p:sp>
        <p:nvSpPr>
          <p:cNvPr id="10" name="字幕 2">
            <a:extLst>
              <a:ext uri="{FF2B5EF4-FFF2-40B4-BE49-F238E27FC236}">
                <a16:creationId xmlns:a16="http://schemas.microsoft.com/office/drawing/2014/main" id="{2F109303-04F7-1048-9C30-E25412FF8DF1}"/>
              </a:ext>
            </a:extLst>
          </p:cNvPr>
          <p:cNvSpPr txBox="1">
            <a:spLocks/>
          </p:cNvSpPr>
          <p:nvPr/>
        </p:nvSpPr>
        <p:spPr>
          <a:xfrm>
            <a:off x="12739920" y="5242675"/>
            <a:ext cx="4330262" cy="6832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ポリッドスクリーンを用いた</a:t>
            </a:r>
            <a:br>
              <a:rPr lang="en-US" altLang="ja-JP" sz="2000">
                <a:latin typeface="Myrica M Book" panose="020B0509020203020207" pitchFamily="49" charset="-128"/>
                <a:ea typeface="Myrica M Book" panose="020B0509020203020207" pitchFamily="49" charset="-128"/>
                <a:cs typeface="Myrica M Book" panose="020B0509020203020207" pitchFamily="49" charset="-128"/>
              </a:rPr>
            </a:br>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インタラクティブアート</a:t>
            </a:r>
          </a:p>
        </p:txBody>
      </p:sp>
    </p:spTree>
    <p:extLst>
      <p:ext uri="{BB962C8B-B14F-4D97-AF65-F5344CB8AC3E}">
        <p14:creationId xmlns:p14="http://schemas.microsoft.com/office/powerpoint/2010/main" val="32115994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2FA34A7-143B-2448-ADDA-CA6B10B55FE1}"/>
              </a:ext>
            </a:extLst>
          </p:cNvPr>
          <p:cNvPicPr>
            <a:picLocks noChangeAspect="1"/>
          </p:cNvPicPr>
          <p:nvPr/>
        </p:nvPicPr>
        <p:blipFill>
          <a:blip r:embed="rId2"/>
          <a:stretch>
            <a:fillRect/>
          </a:stretch>
        </p:blipFill>
        <p:spPr>
          <a:xfrm rot="13127390">
            <a:off x="-6691586" y="-1309041"/>
            <a:ext cx="21009777" cy="7078563"/>
          </a:xfrm>
          <a:prstGeom prst="rect">
            <a:avLst/>
          </a:prstGeom>
        </p:spPr>
      </p:pic>
      <p:pic>
        <p:nvPicPr>
          <p:cNvPr id="11" name="図 10">
            <a:extLst>
              <a:ext uri="{FF2B5EF4-FFF2-40B4-BE49-F238E27FC236}">
                <a16:creationId xmlns:a16="http://schemas.microsoft.com/office/drawing/2014/main" id="{6CF12EE9-8F78-AD4D-8CB6-518D91849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900485" y="2582627"/>
            <a:ext cx="4999954" cy="1684572"/>
          </a:xfrm>
          <a:prstGeom prst="rect">
            <a:avLst/>
          </a:prstGeom>
        </p:spPr>
      </p:pic>
      <p:pic>
        <p:nvPicPr>
          <p:cNvPr id="13" name="図 12">
            <a:extLst>
              <a:ext uri="{FF2B5EF4-FFF2-40B4-BE49-F238E27FC236}">
                <a16:creationId xmlns:a16="http://schemas.microsoft.com/office/drawing/2014/main" id="{BE5039EC-9A01-7849-88C9-BF9AD96B6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6450" y="5448427"/>
            <a:ext cx="7062120" cy="1633409"/>
          </a:xfrm>
          <a:prstGeom prst="rect">
            <a:avLst/>
          </a:prstGeom>
        </p:spPr>
      </p:pic>
      <p:sp>
        <p:nvSpPr>
          <p:cNvPr id="9" name="正方形/長方形 8">
            <a:extLst>
              <a:ext uri="{FF2B5EF4-FFF2-40B4-BE49-F238E27FC236}">
                <a16:creationId xmlns:a16="http://schemas.microsoft.com/office/drawing/2014/main" id="{B796ABD1-29D4-3D4B-9367-D1345F780175}"/>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1526014-A736-F847-A11B-89692A05C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7831" y="3104656"/>
            <a:ext cx="5711369" cy="1672262"/>
          </a:xfrm>
          <a:prstGeom prst="rect">
            <a:avLst/>
          </a:prstGeom>
        </p:spPr>
      </p:pic>
      <p:sp>
        <p:nvSpPr>
          <p:cNvPr id="2" name="タイトル 1">
            <a:extLst>
              <a:ext uri="{FF2B5EF4-FFF2-40B4-BE49-F238E27FC236}">
                <a16:creationId xmlns:a16="http://schemas.microsoft.com/office/drawing/2014/main" id="{1A723CD3-5FDC-604A-B7A9-638E6D373E7E}"/>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3" name="コンテンツ プレースホルダー 2">
            <a:extLst>
              <a:ext uri="{FF2B5EF4-FFF2-40B4-BE49-F238E27FC236}">
                <a16:creationId xmlns:a16="http://schemas.microsoft.com/office/drawing/2014/main" id="{2FF39688-9AFA-AE4A-A520-8294EA82FF53}"/>
              </a:ext>
            </a:extLst>
          </p:cNvPr>
          <p:cNvSpPr>
            <a:spLocks noGrp="1"/>
          </p:cNvSpPr>
          <p:nvPr>
            <p:ph sz="half" idx="1"/>
          </p:nvPr>
        </p:nvSpPr>
        <p:spPr>
          <a:xfrm>
            <a:off x="140362" y="2010577"/>
            <a:ext cx="5611932" cy="4351338"/>
          </a:xfrm>
          <a:ln>
            <a:noFill/>
          </a:ln>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従来の</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インタラクティブアートは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a:ln w="0">
                  <a:noFill/>
                </a:ln>
                <a:latin typeface="Myrica M Book" panose="020B0509020203020207" pitchFamily="49" charset="-128"/>
                <a:ea typeface="Myrica M Book" panose="020B0509020203020207" pitchFamily="49" charset="-128"/>
                <a:cs typeface="Myrica M Book" panose="020B0509020203020207" pitchFamily="49" charset="-128"/>
              </a:rPr>
              <a:t>作品↔鑑賞者</a:t>
            </a:r>
            <a:endParaRPr lang="en-US" altLang="ja-JP" sz="4400" dirty="0">
              <a:ln w="0">
                <a:noFill/>
              </a:ln>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6" name="図 5">
            <a:extLst>
              <a:ext uri="{FF2B5EF4-FFF2-40B4-BE49-F238E27FC236}">
                <a16:creationId xmlns:a16="http://schemas.microsoft.com/office/drawing/2014/main" id="{05F123C5-8021-1C43-8091-9BAAD286C5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B131B1F9-EFD2-DD44-B828-EAB0D2E642FA}"/>
              </a:ext>
            </a:extLst>
          </p:cNvPr>
          <p:cNvSpPr txBox="1"/>
          <p:nvPr/>
        </p:nvSpPr>
        <p:spPr>
          <a:xfrm>
            <a:off x="3813302" y="3515053"/>
            <a:ext cx="3877985" cy="954107"/>
          </a:xfrm>
          <a:prstGeom prst="rect">
            <a:avLst/>
          </a:prstGeom>
          <a:noFill/>
        </p:spPr>
        <p:txBody>
          <a:bodyPr wrap="square" rtlCol="0">
            <a:spAutoFit/>
          </a:bodyPr>
          <a:lstStyle/>
          <a:p>
            <a:pPr algn="ctr"/>
            <a:r>
              <a:rPr kumimoji="1" lang="ja-JP" altLang="en-US" sz="2800"/>
              <a:t>ポリッドスクリーンを用いることで</a:t>
            </a:r>
          </a:p>
        </p:txBody>
      </p:sp>
    </p:spTree>
    <p:extLst>
      <p:ext uri="{BB962C8B-B14F-4D97-AF65-F5344CB8AC3E}">
        <p14:creationId xmlns:p14="http://schemas.microsoft.com/office/powerpoint/2010/main" val="468057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2FA34A7-143B-2448-ADDA-CA6B10B55FE1}"/>
              </a:ext>
            </a:extLst>
          </p:cNvPr>
          <p:cNvPicPr>
            <a:picLocks noChangeAspect="1"/>
          </p:cNvPicPr>
          <p:nvPr/>
        </p:nvPicPr>
        <p:blipFill>
          <a:blip r:embed="rId2"/>
          <a:stretch>
            <a:fillRect/>
          </a:stretch>
        </p:blipFill>
        <p:spPr>
          <a:xfrm rot="13127390">
            <a:off x="-6691586" y="-1309041"/>
            <a:ext cx="21009777" cy="7078563"/>
          </a:xfrm>
          <a:prstGeom prst="rect">
            <a:avLst/>
          </a:prstGeom>
        </p:spPr>
      </p:pic>
      <p:pic>
        <p:nvPicPr>
          <p:cNvPr id="11" name="図 10">
            <a:extLst>
              <a:ext uri="{FF2B5EF4-FFF2-40B4-BE49-F238E27FC236}">
                <a16:creationId xmlns:a16="http://schemas.microsoft.com/office/drawing/2014/main" id="{6CF12EE9-8F78-AD4D-8CB6-518D91849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900485" y="2582627"/>
            <a:ext cx="4999954" cy="1684572"/>
          </a:xfrm>
          <a:prstGeom prst="rect">
            <a:avLst/>
          </a:prstGeom>
        </p:spPr>
      </p:pic>
      <p:pic>
        <p:nvPicPr>
          <p:cNvPr id="13" name="図 12">
            <a:extLst>
              <a:ext uri="{FF2B5EF4-FFF2-40B4-BE49-F238E27FC236}">
                <a16:creationId xmlns:a16="http://schemas.microsoft.com/office/drawing/2014/main" id="{BE5039EC-9A01-7849-88C9-BF9AD96B6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6450" y="5448427"/>
            <a:ext cx="7062120" cy="1633409"/>
          </a:xfrm>
          <a:prstGeom prst="rect">
            <a:avLst/>
          </a:prstGeom>
        </p:spPr>
      </p:pic>
      <p:sp>
        <p:nvSpPr>
          <p:cNvPr id="9" name="正方形/長方形 8">
            <a:extLst>
              <a:ext uri="{FF2B5EF4-FFF2-40B4-BE49-F238E27FC236}">
                <a16:creationId xmlns:a16="http://schemas.microsoft.com/office/drawing/2014/main" id="{B796ABD1-29D4-3D4B-9367-D1345F780175}"/>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1526014-A736-F847-A11B-89692A05C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7831" y="3104656"/>
            <a:ext cx="5711369" cy="1672262"/>
          </a:xfrm>
          <a:prstGeom prst="rect">
            <a:avLst/>
          </a:prstGeom>
        </p:spPr>
      </p:pic>
      <p:sp>
        <p:nvSpPr>
          <p:cNvPr id="2" name="タイトル 1">
            <a:extLst>
              <a:ext uri="{FF2B5EF4-FFF2-40B4-BE49-F238E27FC236}">
                <a16:creationId xmlns:a16="http://schemas.microsoft.com/office/drawing/2014/main" id="{1A723CD3-5FDC-604A-B7A9-638E6D373E7E}"/>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3" name="コンテンツ プレースホルダー 2">
            <a:extLst>
              <a:ext uri="{FF2B5EF4-FFF2-40B4-BE49-F238E27FC236}">
                <a16:creationId xmlns:a16="http://schemas.microsoft.com/office/drawing/2014/main" id="{2FF39688-9AFA-AE4A-A520-8294EA82FF53}"/>
              </a:ext>
            </a:extLst>
          </p:cNvPr>
          <p:cNvSpPr>
            <a:spLocks noGrp="1"/>
          </p:cNvSpPr>
          <p:nvPr>
            <p:ph sz="half" idx="1"/>
          </p:nvPr>
        </p:nvSpPr>
        <p:spPr>
          <a:xfrm>
            <a:off x="140362" y="2010577"/>
            <a:ext cx="5611932" cy="4351338"/>
          </a:xfrm>
          <a:ln>
            <a:noFill/>
          </a:ln>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従来の</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インタラクティブアートは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a:ln w="0">
                  <a:noFill/>
                </a:ln>
                <a:latin typeface="Myrica M Book" panose="020B0509020203020207" pitchFamily="49" charset="-128"/>
                <a:ea typeface="Myrica M Book" panose="020B0509020203020207" pitchFamily="49" charset="-128"/>
                <a:cs typeface="Myrica M Book" panose="020B0509020203020207" pitchFamily="49" charset="-128"/>
              </a:rPr>
              <a:t>作品↔鑑賞者</a:t>
            </a:r>
            <a:endParaRPr lang="en-US" altLang="ja-JP" sz="4400" dirty="0">
              <a:ln w="0">
                <a:noFill/>
              </a:ln>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4" name="コンテンツ プレースホルダー 3">
            <a:extLst>
              <a:ext uri="{FF2B5EF4-FFF2-40B4-BE49-F238E27FC236}">
                <a16:creationId xmlns:a16="http://schemas.microsoft.com/office/drawing/2014/main" id="{11C1F93C-A1A5-744E-9316-2EAEEFEC1373}"/>
              </a:ext>
            </a:extLst>
          </p:cNvPr>
          <p:cNvSpPr>
            <a:spLocks noGrp="1"/>
          </p:cNvSpPr>
          <p:nvPr>
            <p:ph sz="half" idx="2"/>
          </p:nvPr>
        </p:nvSpPr>
        <p:spPr>
          <a:xfrm>
            <a:off x="6106886" y="4876581"/>
            <a:ext cx="5943222" cy="4351338"/>
          </a:xfrm>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今回のインタラクティブアート</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は</a:t>
            </a:r>
            <a:endParaRPr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鑑賞者↔作品↔鑑賞者</a:t>
            </a:r>
            <a:endPar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6" name="図 5">
            <a:extLst>
              <a:ext uri="{FF2B5EF4-FFF2-40B4-BE49-F238E27FC236}">
                <a16:creationId xmlns:a16="http://schemas.microsoft.com/office/drawing/2014/main" id="{05F123C5-8021-1C43-8091-9BAAD286C5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B131B1F9-EFD2-DD44-B828-EAB0D2E642FA}"/>
              </a:ext>
            </a:extLst>
          </p:cNvPr>
          <p:cNvSpPr txBox="1"/>
          <p:nvPr/>
        </p:nvSpPr>
        <p:spPr>
          <a:xfrm>
            <a:off x="3813302" y="3515053"/>
            <a:ext cx="3877985" cy="954107"/>
          </a:xfrm>
          <a:prstGeom prst="rect">
            <a:avLst/>
          </a:prstGeom>
          <a:noFill/>
        </p:spPr>
        <p:txBody>
          <a:bodyPr wrap="square" rtlCol="0">
            <a:spAutoFit/>
          </a:bodyPr>
          <a:lstStyle/>
          <a:p>
            <a:pPr algn="ctr"/>
            <a:r>
              <a:rPr kumimoji="1" lang="ja-JP" altLang="en-US" sz="2800"/>
              <a:t>ポリッドスクリーンを用いることで</a:t>
            </a:r>
          </a:p>
        </p:txBody>
      </p:sp>
    </p:spTree>
    <p:extLst>
      <p:ext uri="{BB962C8B-B14F-4D97-AF65-F5344CB8AC3E}">
        <p14:creationId xmlns:p14="http://schemas.microsoft.com/office/powerpoint/2010/main" val="148147138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6CF12EE9-8F78-AD4D-8CB6-518D91849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900485" y="2582627"/>
            <a:ext cx="4999954" cy="1684572"/>
          </a:xfrm>
          <a:prstGeom prst="rect">
            <a:avLst/>
          </a:prstGeom>
        </p:spPr>
      </p:pic>
      <p:pic>
        <p:nvPicPr>
          <p:cNvPr id="13" name="図 12">
            <a:extLst>
              <a:ext uri="{FF2B5EF4-FFF2-40B4-BE49-F238E27FC236}">
                <a16:creationId xmlns:a16="http://schemas.microsoft.com/office/drawing/2014/main" id="{BE5039EC-9A01-7849-88C9-BF9AD96B6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6450" y="5448427"/>
            <a:ext cx="7062120" cy="1633409"/>
          </a:xfrm>
          <a:prstGeom prst="rect">
            <a:avLst/>
          </a:prstGeom>
        </p:spPr>
      </p:pic>
      <p:sp>
        <p:nvSpPr>
          <p:cNvPr id="9" name="正方形/長方形 8">
            <a:extLst>
              <a:ext uri="{FF2B5EF4-FFF2-40B4-BE49-F238E27FC236}">
                <a16:creationId xmlns:a16="http://schemas.microsoft.com/office/drawing/2014/main" id="{B796ABD1-29D4-3D4B-9367-D1345F780175}"/>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1526014-A736-F847-A11B-89692A05CA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7831" y="3104656"/>
            <a:ext cx="5711369" cy="1672262"/>
          </a:xfrm>
          <a:prstGeom prst="rect">
            <a:avLst/>
          </a:prstGeom>
        </p:spPr>
      </p:pic>
      <p:sp>
        <p:nvSpPr>
          <p:cNvPr id="2" name="タイトル 1">
            <a:extLst>
              <a:ext uri="{FF2B5EF4-FFF2-40B4-BE49-F238E27FC236}">
                <a16:creationId xmlns:a16="http://schemas.microsoft.com/office/drawing/2014/main" id="{1A723CD3-5FDC-604A-B7A9-638E6D373E7E}"/>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3" name="コンテンツ プレースホルダー 2">
            <a:extLst>
              <a:ext uri="{FF2B5EF4-FFF2-40B4-BE49-F238E27FC236}">
                <a16:creationId xmlns:a16="http://schemas.microsoft.com/office/drawing/2014/main" id="{2FF39688-9AFA-AE4A-A520-8294EA82FF53}"/>
              </a:ext>
            </a:extLst>
          </p:cNvPr>
          <p:cNvSpPr>
            <a:spLocks noGrp="1"/>
          </p:cNvSpPr>
          <p:nvPr>
            <p:ph sz="half" idx="1"/>
          </p:nvPr>
        </p:nvSpPr>
        <p:spPr>
          <a:xfrm>
            <a:off x="140362" y="2010577"/>
            <a:ext cx="5611932" cy="4351338"/>
          </a:xfrm>
          <a:ln>
            <a:noFill/>
          </a:ln>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従来の</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インタラクティブアートは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b="1">
                <a:ln w="0">
                  <a:noFill/>
                </a:ln>
                <a:latin typeface="Myrica M Book" panose="020B0509020203020207" pitchFamily="49" charset="-128"/>
                <a:ea typeface="Myrica M Book" panose="020B0509020203020207" pitchFamily="49" charset="-128"/>
                <a:cs typeface="Myrica M Book" panose="020B0509020203020207" pitchFamily="49" charset="-128"/>
              </a:rPr>
              <a:t>作品↔鑑賞者</a:t>
            </a:r>
            <a:endParaRPr lang="en-US" altLang="ja-JP" sz="4400" b="1" dirty="0">
              <a:ln w="0">
                <a:noFill/>
              </a:ln>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4" name="コンテンツ プレースホルダー 3">
            <a:extLst>
              <a:ext uri="{FF2B5EF4-FFF2-40B4-BE49-F238E27FC236}">
                <a16:creationId xmlns:a16="http://schemas.microsoft.com/office/drawing/2014/main" id="{11C1F93C-A1A5-744E-9316-2EAEEFEC1373}"/>
              </a:ext>
            </a:extLst>
          </p:cNvPr>
          <p:cNvSpPr>
            <a:spLocks noGrp="1"/>
          </p:cNvSpPr>
          <p:nvPr>
            <p:ph sz="half" idx="2"/>
          </p:nvPr>
        </p:nvSpPr>
        <p:spPr>
          <a:xfrm>
            <a:off x="6106886" y="4876581"/>
            <a:ext cx="5943222" cy="4351338"/>
          </a:xfrm>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今回のインタラクティブアート</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は</a:t>
            </a:r>
            <a:endParaRPr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b="1">
                <a:latin typeface="Myrica M Book" panose="020B0509020203020207" pitchFamily="49" charset="-128"/>
                <a:ea typeface="Myrica M Book" panose="020B0509020203020207" pitchFamily="49" charset="-128"/>
                <a:cs typeface="Myrica M Book" panose="020B0509020203020207" pitchFamily="49" charset="-128"/>
              </a:rPr>
              <a:t>鑑賞者↔作品↔鑑賞者</a:t>
            </a:r>
            <a:endParaRPr kumimoji="1" lang="ja-JP" altLang="en-US" sz="4400" b="1">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7" name="テキスト ボックス 6">
            <a:extLst>
              <a:ext uri="{FF2B5EF4-FFF2-40B4-BE49-F238E27FC236}">
                <a16:creationId xmlns:a16="http://schemas.microsoft.com/office/drawing/2014/main" id="{B131B1F9-EFD2-DD44-B828-EAB0D2E642FA}"/>
              </a:ext>
            </a:extLst>
          </p:cNvPr>
          <p:cNvSpPr txBox="1"/>
          <p:nvPr/>
        </p:nvSpPr>
        <p:spPr>
          <a:xfrm>
            <a:off x="3813302" y="3515053"/>
            <a:ext cx="3877985" cy="954107"/>
          </a:xfrm>
          <a:prstGeom prst="rect">
            <a:avLst/>
          </a:prstGeom>
          <a:noFill/>
        </p:spPr>
        <p:txBody>
          <a:bodyPr wrap="square" rtlCol="0">
            <a:spAutoFit/>
          </a:bodyPr>
          <a:lstStyle/>
          <a:p>
            <a:pPr algn="ctr"/>
            <a:r>
              <a:rPr kumimoji="1" lang="ja-JP" altLang="en-US" sz="2800"/>
              <a:t>ポリッドスクリーンを用いることで</a:t>
            </a:r>
          </a:p>
        </p:txBody>
      </p:sp>
      <p:pic>
        <p:nvPicPr>
          <p:cNvPr id="10" name="図 9">
            <a:extLst>
              <a:ext uri="{FF2B5EF4-FFF2-40B4-BE49-F238E27FC236}">
                <a16:creationId xmlns:a16="http://schemas.microsoft.com/office/drawing/2014/main" id="{D2FA34A7-143B-2448-ADDA-CA6B10B55FE1}"/>
              </a:ext>
            </a:extLst>
          </p:cNvPr>
          <p:cNvPicPr>
            <a:picLocks noChangeAspect="1"/>
          </p:cNvPicPr>
          <p:nvPr/>
        </p:nvPicPr>
        <p:blipFill>
          <a:blip r:embed="rId5"/>
          <a:stretch>
            <a:fillRect/>
          </a:stretch>
        </p:blipFill>
        <p:spPr>
          <a:xfrm>
            <a:off x="-9438833" y="-1300939"/>
            <a:ext cx="30382253" cy="10236315"/>
          </a:xfrm>
          <a:prstGeom prst="rect">
            <a:avLst/>
          </a:prstGeom>
        </p:spPr>
      </p:pic>
      <p:pic>
        <p:nvPicPr>
          <p:cNvPr id="6" name="図 5">
            <a:extLst>
              <a:ext uri="{FF2B5EF4-FFF2-40B4-BE49-F238E27FC236}">
                <a16:creationId xmlns:a16="http://schemas.microsoft.com/office/drawing/2014/main" id="{05F123C5-8021-1C43-8091-9BAAD286C5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5" name="テキスト ボックス 4">
            <a:extLst>
              <a:ext uri="{FF2B5EF4-FFF2-40B4-BE49-F238E27FC236}">
                <a16:creationId xmlns:a16="http://schemas.microsoft.com/office/drawing/2014/main" id="{FC62A4E5-48E9-9545-8249-279BE02504A7}"/>
              </a:ext>
            </a:extLst>
          </p:cNvPr>
          <p:cNvSpPr txBox="1"/>
          <p:nvPr/>
        </p:nvSpPr>
        <p:spPr>
          <a:xfrm>
            <a:off x="705505" y="2504413"/>
            <a:ext cx="11264622" cy="1569660"/>
          </a:xfrm>
          <a:prstGeom prst="rect">
            <a:avLst/>
          </a:prstGeom>
          <a:noFill/>
        </p:spPr>
        <p:txBody>
          <a:bodyPr wrap="none" rtlCol="0">
            <a:spAutoFit/>
          </a:bodyPr>
          <a:lstStyle/>
          <a:p>
            <a:r>
              <a:rPr kumimoji="1" lang="en-US" altLang="ja-JP" sz="9600" dirty="0">
                <a:latin typeface="Myrica M Book" panose="020B0509020203020207" pitchFamily="49" charset="-128"/>
                <a:ea typeface="Myrica M Book" panose="020B0509020203020207" pitchFamily="49" charset="-128"/>
                <a:cs typeface="Myrica M Book" panose="020B0509020203020207" pitchFamily="49" charset="-128"/>
              </a:rPr>
              <a:t>Update</a:t>
            </a:r>
            <a:r>
              <a:rPr kumimoji="1" lang="ja-JP" altLang="en-US" sz="960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9600" dirty="0">
                <a:latin typeface="Myrica M Book" panose="020B0509020203020207" pitchFamily="49" charset="-128"/>
                <a:ea typeface="Myrica M Book" panose="020B0509020203020207" pitchFamily="49" charset="-128"/>
                <a:cs typeface="Myrica M Book" panose="020B0509020203020207" pitchFamily="49" charset="-128"/>
              </a:rPr>
              <a:t>Interaction</a:t>
            </a:r>
            <a:endParaRPr kumimoji="1" lang="ja-JP" altLang="en-US" sz="960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48499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1783A8-8B2F-DD45-BBED-064891ED0B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6282076"/>
            <a:ext cx="7810536" cy="2217872"/>
          </a:xfrm>
          <a:prstGeom prst="rect">
            <a:avLst/>
          </a:prstGeom>
        </p:spPr>
      </p:pic>
      <p:pic>
        <p:nvPicPr>
          <p:cNvPr id="20" name="図 19">
            <a:extLst>
              <a:ext uri="{FF2B5EF4-FFF2-40B4-BE49-F238E27FC236}">
                <a16:creationId xmlns:a16="http://schemas.microsoft.com/office/drawing/2014/main" id="{8DC1AB91-9509-164B-8F00-94B7CF676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482410" y="114821"/>
            <a:ext cx="5420229" cy="1826170"/>
          </a:xfrm>
          <a:prstGeom prst="rect">
            <a:avLst/>
          </a:prstGeom>
        </p:spPr>
      </p:pic>
      <p:sp>
        <p:nvSpPr>
          <p:cNvPr id="21" name="正方形/長方形 20">
            <a:extLst>
              <a:ext uri="{FF2B5EF4-FFF2-40B4-BE49-F238E27FC236}">
                <a16:creationId xmlns:a16="http://schemas.microsoft.com/office/drawing/2014/main" id="{D7B73AA5-82FC-944F-9F46-3BE4BE7EA1C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528409D-7136-C845-BC75-03158CB00D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032358">
            <a:off x="7617985" y="4560962"/>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Agenda</a:t>
            </a:r>
            <a:endParaRPr kumimoji="1" lang="ja-JP" altLang="en-US">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9" name="図 18">
            <a:extLst>
              <a:ext uri="{FF2B5EF4-FFF2-40B4-BE49-F238E27FC236}">
                <a16:creationId xmlns:a16="http://schemas.microsoft.com/office/drawing/2014/main" id="{CD2C3308-8EC8-E44F-9E52-DD23B6915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615846">
            <a:off x="9699753" y="3528379"/>
            <a:ext cx="4984813" cy="2130397"/>
          </a:xfrm>
          <a:prstGeom prst="rect">
            <a:avLst/>
          </a:prstGeom>
        </p:spPr>
      </p:pic>
      <p:sp>
        <p:nvSpPr>
          <p:cNvPr id="3" name="コンテンツ プレースホルダー 2">
            <a:extLst>
              <a:ext uri="{FF2B5EF4-FFF2-40B4-BE49-F238E27FC236}">
                <a16:creationId xmlns:a16="http://schemas.microsoft.com/office/drawing/2014/main" id="{AAA864CC-A889-9F4B-AE68-CC084C4B602A}"/>
              </a:ext>
            </a:extLst>
          </p:cNvPr>
          <p:cNvSpPr>
            <a:spLocks noGrp="1"/>
          </p:cNvSpPr>
          <p:nvPr>
            <p:ph idx="1"/>
          </p:nvPr>
        </p:nvSpPr>
        <p:spPr/>
        <p:txBody>
          <a:bodyPr>
            <a:normAutofit/>
          </a:bodyPr>
          <a:lstStyle/>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なにを作ったのか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6600" b="1">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endParaRPr kumimoji="1" lang="en-US" altLang="ja-JP" sz="6600" b="1"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おわりに</a:t>
            </a:r>
            <a:endPar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18" name="図 17">
            <a:extLst>
              <a:ext uri="{FF2B5EF4-FFF2-40B4-BE49-F238E27FC236}">
                <a16:creationId xmlns:a16="http://schemas.microsoft.com/office/drawing/2014/main" id="{20206F28-DD63-854C-B2B3-333D093134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366320">
            <a:off x="7769694" y="5650452"/>
            <a:ext cx="7168210" cy="2415096"/>
          </a:xfrm>
          <a:prstGeom prst="rect">
            <a:avLst/>
          </a:prstGeom>
        </p:spPr>
      </p:pic>
      <p:pic>
        <p:nvPicPr>
          <p:cNvPr id="17" name="図 16">
            <a:extLst>
              <a:ext uri="{FF2B5EF4-FFF2-40B4-BE49-F238E27FC236}">
                <a16:creationId xmlns:a16="http://schemas.microsoft.com/office/drawing/2014/main" id="{3CD4E085-E0AE-2644-B5B5-A4F52B54A4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981070">
            <a:off x="3228637" y="5971992"/>
            <a:ext cx="7168210" cy="2415096"/>
          </a:xfrm>
          <a:prstGeom prst="rect">
            <a:avLst/>
          </a:prstGeom>
        </p:spPr>
      </p:pic>
      <p:sp>
        <p:nvSpPr>
          <p:cNvPr id="12" name="テキスト ボックス 11">
            <a:extLst>
              <a:ext uri="{FF2B5EF4-FFF2-40B4-BE49-F238E27FC236}">
                <a16:creationId xmlns:a16="http://schemas.microsoft.com/office/drawing/2014/main" id="{44C13744-AF01-5646-BF98-C6C85AB551B1}"/>
              </a:ext>
            </a:extLst>
          </p:cNvPr>
          <p:cNvSpPr txBox="1"/>
          <p:nvPr/>
        </p:nvSpPr>
        <p:spPr>
          <a:xfrm>
            <a:off x="838200" y="-2763052"/>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13" name="テキスト ボックス 12">
            <a:extLst>
              <a:ext uri="{FF2B5EF4-FFF2-40B4-BE49-F238E27FC236}">
                <a16:creationId xmlns:a16="http://schemas.microsoft.com/office/drawing/2014/main" id="{15B61703-688F-3E4A-B950-DF1790E3CD0A}"/>
              </a:ext>
            </a:extLst>
          </p:cNvPr>
          <p:cNvSpPr txBox="1"/>
          <p:nvPr/>
        </p:nvSpPr>
        <p:spPr>
          <a:xfrm>
            <a:off x="4077557" y="-355863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4" name="テキスト ボックス 13">
            <a:extLst>
              <a:ext uri="{FF2B5EF4-FFF2-40B4-BE49-F238E27FC236}">
                <a16:creationId xmlns:a16="http://schemas.microsoft.com/office/drawing/2014/main" id="{48CE662D-3389-514E-9E9B-4963DFDD8C86}"/>
              </a:ext>
            </a:extLst>
          </p:cNvPr>
          <p:cNvSpPr txBox="1"/>
          <p:nvPr/>
        </p:nvSpPr>
        <p:spPr>
          <a:xfrm>
            <a:off x="4077557" y="-2424497"/>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5" name="テキスト ボックス 14">
            <a:extLst>
              <a:ext uri="{FF2B5EF4-FFF2-40B4-BE49-F238E27FC236}">
                <a16:creationId xmlns:a16="http://schemas.microsoft.com/office/drawing/2014/main" id="{24D9301E-BA18-D44C-98CB-CBE3273BB2CF}"/>
              </a:ext>
            </a:extLst>
          </p:cNvPr>
          <p:cNvSpPr txBox="1"/>
          <p:nvPr/>
        </p:nvSpPr>
        <p:spPr>
          <a:xfrm>
            <a:off x="4077557" y="-1290361"/>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3" name="テキスト ボックス 22">
            <a:extLst>
              <a:ext uri="{FF2B5EF4-FFF2-40B4-BE49-F238E27FC236}">
                <a16:creationId xmlns:a16="http://schemas.microsoft.com/office/drawing/2014/main" id="{DEB02BE9-63EA-F946-9DDF-12D6E3E6BDD6}"/>
              </a:ext>
            </a:extLst>
          </p:cNvPr>
          <p:cNvSpPr txBox="1"/>
          <p:nvPr/>
        </p:nvSpPr>
        <p:spPr>
          <a:xfrm>
            <a:off x="7881171" y="-2412816"/>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115075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2101726" y="4903503"/>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647162" y="5280043"/>
            <a:ext cx="8862395" cy="3295559"/>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618069" flipV="1">
            <a:off x="-3662565" y="5160008"/>
            <a:ext cx="7871892" cy="2919018"/>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5"/>
          <a:stretch>
            <a:fillRect/>
          </a:stretch>
        </p:blipFill>
        <p:spPr>
          <a:xfrm rot="18978434">
            <a:off x="7345249" y="4528697"/>
            <a:ext cx="8862394" cy="4310831"/>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2950186" y="5699085"/>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5"/>
          <a:stretch>
            <a:fillRect/>
          </a:stretch>
        </p:blipFill>
        <p:spPr>
          <a:xfrm rot="10800000">
            <a:off x="8318786" y="5115367"/>
            <a:ext cx="8862394" cy="4310831"/>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10"/>
            <a:ext cx="12191840" cy="1994932"/>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838200"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212027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3254409"/>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4388545"/>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a:off x="281786" y="5283316"/>
            <a:ext cx="11798300" cy="1549400"/>
          </a:xfrm>
          <a:prstGeom prst="rect">
            <a:avLst/>
          </a:prstGeom>
        </p:spPr>
      </p:pic>
      <p:sp>
        <p:nvSpPr>
          <p:cNvPr id="20" name="テキスト ボックス 19">
            <a:extLst>
              <a:ext uri="{FF2B5EF4-FFF2-40B4-BE49-F238E27FC236}">
                <a16:creationId xmlns:a16="http://schemas.microsoft.com/office/drawing/2014/main" id="{91B754BA-569A-A745-B81D-53E0790C0779}"/>
              </a:ext>
            </a:extLst>
          </p:cNvPr>
          <p:cNvSpPr txBox="1"/>
          <p:nvPr/>
        </p:nvSpPr>
        <p:spPr>
          <a:xfrm>
            <a:off x="542213" y="-3220031"/>
            <a:ext cx="11277446" cy="3046988"/>
          </a:xfrm>
          <a:prstGeom prst="rect">
            <a:avLst/>
          </a:prstGeom>
          <a:noFill/>
          <a:ln>
            <a:solidFill>
              <a:srgbClr val="ED5A34"/>
            </a:solidFill>
          </a:ln>
        </p:spPr>
        <p:txBody>
          <a:bodyPr wrap="none" rtlCol="0" anchor="ctr">
            <a:spAutoFit/>
          </a:bodyPr>
          <a:lstStyle/>
          <a:p>
            <a:r>
              <a:rPr lang="ja-JP" altLang="en-US" sz="9600">
                <a:latin typeface="Myrica M Book" panose="020B0509020203020207" pitchFamily="49" charset="-128"/>
                <a:ea typeface="Myrica M Book" panose="020B0509020203020207" pitchFamily="49" charset="-128"/>
                <a:cs typeface="Myrica M Book" panose="020B0509020203020207" pitchFamily="49" charset="-128"/>
              </a:rPr>
              <a:t>あっぷでーと </a:t>
            </a:r>
            <a:br>
              <a:rPr lang="en-US" altLang="ja-JP" sz="96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9600" b="1">
                <a:latin typeface="Myrica M Book" panose="020B0509020203020207" pitchFamily="49" charset="-128"/>
                <a:ea typeface="Myrica M Book" panose="020B0509020203020207" pitchFamily="49" charset="-128"/>
                <a:cs typeface="Myrica M Book" panose="020B0509020203020207" pitchFamily="49" charset="-128"/>
              </a:rPr>
              <a:t>いんたらくしょん</a:t>
            </a:r>
            <a:r>
              <a:rPr kumimoji="1" lang="ja-JP" altLang="en-US" sz="9600">
                <a:latin typeface="Myrica M Book" panose="020B0509020203020207" pitchFamily="49" charset="-128"/>
                <a:ea typeface="Myrica M Book" panose="020B0509020203020207" pitchFamily="49" charset="-128"/>
                <a:cs typeface="Myrica M Book" panose="020B0509020203020207" pitchFamily="49" charset="-128"/>
              </a:rPr>
              <a:t>？</a:t>
            </a:r>
          </a:p>
        </p:txBody>
      </p:sp>
      <p:sp>
        <p:nvSpPr>
          <p:cNvPr id="21" name="テキスト ボックス 20">
            <a:extLst>
              <a:ext uri="{FF2B5EF4-FFF2-40B4-BE49-F238E27FC236}">
                <a16:creationId xmlns:a16="http://schemas.microsoft.com/office/drawing/2014/main" id="{F856CD8C-F301-BD42-852F-C89160058C84}"/>
              </a:ext>
            </a:extLst>
          </p:cNvPr>
          <p:cNvSpPr txBox="1"/>
          <p:nvPr/>
        </p:nvSpPr>
        <p:spPr>
          <a:xfrm>
            <a:off x="7881171" y="3266090"/>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3683368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3"/>
          <a:stretch>
            <a:fillRect/>
          </a:stretch>
        </p:blipFill>
        <p:spPr>
          <a:xfrm rot="10800000" flipV="1">
            <a:off x="-6610821" y="-53307"/>
            <a:ext cx="19521039" cy="7238700"/>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320" y="15330"/>
            <a:ext cx="12191840" cy="68579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5"/>
          <a:stretch>
            <a:fillRect/>
          </a:stretch>
        </p:blipFill>
        <p:spPr>
          <a:xfrm rot="19344224">
            <a:off x="7994209" y="4002412"/>
            <a:ext cx="8862395" cy="5710339"/>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6"/>
          <a:stretch>
            <a:fillRect/>
          </a:stretch>
        </p:blipFill>
        <p:spPr>
          <a:xfrm rot="8527663">
            <a:off x="8579535" y="5067699"/>
            <a:ext cx="8862394" cy="4310831"/>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3624548"/>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2490412"/>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135627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089280"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6832715"/>
            <a:ext cx="11798300" cy="1602157"/>
          </a:xfrm>
          <a:prstGeom prst="rect">
            <a:avLst/>
          </a:prstGeom>
        </p:spPr>
      </p:pic>
      <p:sp>
        <p:nvSpPr>
          <p:cNvPr id="15" name="テキスト ボックス 14">
            <a:extLst>
              <a:ext uri="{FF2B5EF4-FFF2-40B4-BE49-F238E27FC236}">
                <a16:creationId xmlns:a16="http://schemas.microsoft.com/office/drawing/2014/main" id="{33A2EA8C-3359-7945-949A-DBAE5F89089E}"/>
              </a:ext>
            </a:extLst>
          </p:cNvPr>
          <p:cNvSpPr txBox="1"/>
          <p:nvPr/>
        </p:nvSpPr>
        <p:spPr>
          <a:xfrm>
            <a:off x="-6284498"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17" name="テキスト ボックス 16">
            <a:extLst>
              <a:ext uri="{FF2B5EF4-FFF2-40B4-BE49-F238E27FC236}">
                <a16:creationId xmlns:a16="http://schemas.microsoft.com/office/drawing/2014/main" id="{F0268057-0CBF-C949-BC3A-78EAFA34D097}"/>
              </a:ext>
            </a:extLst>
          </p:cNvPr>
          <p:cNvSpPr txBox="1"/>
          <p:nvPr/>
        </p:nvSpPr>
        <p:spPr>
          <a:xfrm>
            <a:off x="542213" y="2458875"/>
            <a:ext cx="11277446" cy="3046988"/>
          </a:xfrm>
          <a:prstGeom prst="rect">
            <a:avLst/>
          </a:prstGeom>
          <a:noFill/>
          <a:ln>
            <a:solidFill>
              <a:srgbClr val="ED5A34"/>
            </a:solidFill>
          </a:ln>
        </p:spPr>
        <p:txBody>
          <a:bodyPr wrap="none" rtlCol="0" anchor="ctr">
            <a:spAutoFit/>
          </a:bodyPr>
          <a:lstStyle/>
          <a:p>
            <a:r>
              <a:rPr lang="ja-JP" altLang="en-US" sz="9600">
                <a:latin typeface="Myrica M Book" panose="020B0509020203020207" pitchFamily="49" charset="-128"/>
                <a:ea typeface="Myrica M Book" panose="020B0509020203020207" pitchFamily="49" charset="-128"/>
                <a:cs typeface="Myrica M Book" panose="020B0509020203020207" pitchFamily="49" charset="-128"/>
              </a:rPr>
              <a:t>あっぷでーと </a:t>
            </a:r>
            <a:br>
              <a:rPr lang="en-US" altLang="ja-JP" sz="96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9600" b="1">
                <a:latin typeface="Myrica M Book" panose="020B0509020203020207" pitchFamily="49" charset="-128"/>
                <a:ea typeface="Myrica M Book" panose="020B0509020203020207" pitchFamily="49" charset="-128"/>
                <a:cs typeface="Myrica M Book" panose="020B0509020203020207" pitchFamily="49" charset="-128"/>
              </a:rPr>
              <a:t>いんたらくしょん</a:t>
            </a:r>
            <a:r>
              <a:rPr kumimoji="1" lang="ja-JP" altLang="en-US" sz="9600">
                <a:latin typeface="Myrica M Book" panose="020B0509020203020207" pitchFamily="49" charset="-128"/>
                <a:ea typeface="Myrica M Book" panose="020B0509020203020207" pitchFamily="49" charset="-128"/>
                <a:cs typeface="Myrica M Book" panose="020B0509020203020207" pitchFamily="49" charset="-128"/>
              </a:rPr>
              <a:t>？</a:t>
            </a:r>
          </a:p>
        </p:txBody>
      </p:sp>
      <p:sp>
        <p:nvSpPr>
          <p:cNvPr id="18" name="テキスト ボックス 17">
            <a:extLst>
              <a:ext uri="{FF2B5EF4-FFF2-40B4-BE49-F238E27FC236}">
                <a16:creationId xmlns:a16="http://schemas.microsoft.com/office/drawing/2014/main" id="{61D6EA67-3BF0-D44C-9CDC-AE9D86DFF954}"/>
              </a:ext>
            </a:extLst>
          </p:cNvPr>
          <p:cNvSpPr txBox="1"/>
          <p:nvPr/>
        </p:nvSpPr>
        <p:spPr>
          <a:xfrm>
            <a:off x="13322356" y="2752771"/>
            <a:ext cx="9417963" cy="1938992"/>
          </a:xfrm>
          <a:prstGeom prst="rect">
            <a:avLst/>
          </a:prstGeom>
          <a:noFill/>
          <a:ln>
            <a:solidFill>
              <a:srgbClr val="ED5A34"/>
            </a:solidFill>
          </a:ln>
        </p:spPr>
        <p:txBody>
          <a:bodyPr wrap="none" rtlCol="0" anchor="ctr">
            <a:spAutoFit/>
          </a:bodyPr>
          <a:lstStyle/>
          <a:p>
            <a:pPr algn="ctr"/>
            <a:r>
              <a:rPr lang="ja-JP" altLang="en-US" sz="6000" b="1">
                <a:latin typeface="Myrica M Book" panose="020B0509020203020207" pitchFamily="49" charset="-128"/>
                <a:ea typeface="Myrica M Book" panose="020B0509020203020207" pitchFamily="49" charset="-128"/>
                <a:cs typeface="Myrica M Book" panose="020B0509020203020207" pitchFamily="49" charset="-128"/>
              </a:rPr>
              <a:t>いんたらくてぃぶ</a:t>
            </a:r>
            <a:r>
              <a:rPr lang="ja-JP" altLang="en-US" sz="6000">
                <a:latin typeface="Myrica M Book" panose="020B0509020203020207" pitchFamily="49" charset="-128"/>
                <a:ea typeface="Myrica M Book" panose="020B0509020203020207" pitchFamily="49" charset="-128"/>
                <a:cs typeface="Myrica M Book" panose="020B0509020203020207" pitchFamily="49" charset="-128"/>
              </a:rPr>
              <a:t>っぽいの</a:t>
            </a:r>
            <a:b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60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600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21853342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3"/>
          <a:stretch>
            <a:fillRect/>
          </a:stretch>
        </p:blipFill>
        <p:spPr>
          <a:xfrm rot="10800000" flipV="1">
            <a:off x="-6610821" y="-53307"/>
            <a:ext cx="19521039" cy="7238700"/>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320" y="15330"/>
            <a:ext cx="12191840" cy="68579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5"/>
          <a:stretch>
            <a:fillRect/>
          </a:stretch>
        </p:blipFill>
        <p:spPr>
          <a:xfrm rot="19344224">
            <a:off x="7994209" y="4002412"/>
            <a:ext cx="8862395" cy="5710339"/>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6"/>
          <a:stretch>
            <a:fillRect/>
          </a:stretch>
        </p:blipFill>
        <p:spPr>
          <a:xfrm rot="8527663">
            <a:off x="8579535" y="5067699"/>
            <a:ext cx="8862394" cy="4310831"/>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3624548"/>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2490412"/>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135627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089280"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6832715"/>
            <a:ext cx="11798300" cy="1602157"/>
          </a:xfrm>
          <a:prstGeom prst="rect">
            <a:avLst/>
          </a:prstGeom>
        </p:spPr>
      </p:pic>
      <p:sp>
        <p:nvSpPr>
          <p:cNvPr id="17" name="テキスト ボックス 16">
            <a:extLst>
              <a:ext uri="{FF2B5EF4-FFF2-40B4-BE49-F238E27FC236}">
                <a16:creationId xmlns:a16="http://schemas.microsoft.com/office/drawing/2014/main" id="{252F276E-6E44-D843-B3A7-0B8B8D9DE598}"/>
              </a:ext>
            </a:extLst>
          </p:cNvPr>
          <p:cNvSpPr txBox="1"/>
          <p:nvPr/>
        </p:nvSpPr>
        <p:spPr>
          <a:xfrm rot="19074461">
            <a:off x="-84418" y="2086754"/>
            <a:ext cx="2492990" cy="707886"/>
          </a:xfrm>
          <a:prstGeom prst="rect">
            <a:avLst/>
          </a:prstGeom>
          <a:noFill/>
          <a:ln>
            <a:solidFill>
              <a:srgbClr val="ED5A34"/>
            </a:solidFill>
          </a:ln>
        </p:spPr>
        <p:txBody>
          <a:bodyPr wrap="none" rtlCol="0" anchor="ctr">
            <a:spAutoFit/>
          </a:body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あっぷでーと </a:t>
            </a:r>
            <a:br>
              <a:rPr lang="en-US" altLang="ja-JP" sz="2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2000" b="1">
                <a:latin typeface="Myrica M Book" panose="020B0509020203020207" pitchFamily="49" charset="-128"/>
                <a:ea typeface="Myrica M Book" panose="020B0509020203020207" pitchFamily="49" charset="-128"/>
                <a:cs typeface="Myrica M Book" panose="020B0509020203020207" pitchFamily="49" charset="-128"/>
              </a:rPr>
              <a:t>いんたらくしょん</a:t>
            </a:r>
            <a:r>
              <a:rPr kumimoji="1" lang="ja-JP" altLang="en-US" sz="2000">
                <a:latin typeface="Myrica M Book" panose="020B0509020203020207" pitchFamily="49" charset="-128"/>
                <a:ea typeface="Myrica M Book" panose="020B0509020203020207" pitchFamily="49" charset="-128"/>
                <a:cs typeface="Myrica M Book" panose="020B0509020203020207" pitchFamily="49" charset="-128"/>
              </a:rPr>
              <a:t>？</a:t>
            </a:r>
          </a:p>
        </p:txBody>
      </p:sp>
      <p:sp>
        <p:nvSpPr>
          <p:cNvPr id="18" name="テキスト ボックス 17">
            <a:extLst>
              <a:ext uri="{FF2B5EF4-FFF2-40B4-BE49-F238E27FC236}">
                <a16:creationId xmlns:a16="http://schemas.microsoft.com/office/drawing/2014/main" id="{DC51E429-B2C5-6C4F-986C-09C16C75466C}"/>
              </a:ext>
            </a:extLst>
          </p:cNvPr>
          <p:cNvSpPr txBox="1"/>
          <p:nvPr/>
        </p:nvSpPr>
        <p:spPr>
          <a:xfrm>
            <a:off x="1387018" y="2752771"/>
            <a:ext cx="9417963" cy="1938992"/>
          </a:xfrm>
          <a:prstGeom prst="rect">
            <a:avLst/>
          </a:prstGeom>
          <a:noFill/>
          <a:ln>
            <a:solidFill>
              <a:srgbClr val="ED5A34"/>
            </a:solidFill>
          </a:ln>
        </p:spPr>
        <p:txBody>
          <a:bodyPr wrap="none" rtlCol="0" anchor="ctr">
            <a:spAutoFit/>
          </a:bodyPr>
          <a:lstStyle/>
          <a:p>
            <a:pPr algn="ctr"/>
            <a:r>
              <a:rPr lang="ja-JP" altLang="en-US" sz="6000" b="1">
                <a:latin typeface="Myrica M Book" panose="020B0509020203020207" pitchFamily="49" charset="-128"/>
                <a:ea typeface="Myrica M Book" panose="020B0509020203020207" pitchFamily="49" charset="-128"/>
                <a:cs typeface="Myrica M Book" panose="020B0509020203020207" pitchFamily="49" charset="-128"/>
              </a:rPr>
              <a:t>いんたらくてぃぶ</a:t>
            </a:r>
            <a:r>
              <a:rPr lang="ja-JP" altLang="en-US" sz="6000">
                <a:latin typeface="Myrica M Book" panose="020B0509020203020207" pitchFamily="49" charset="-128"/>
                <a:ea typeface="Myrica M Book" panose="020B0509020203020207" pitchFamily="49" charset="-128"/>
                <a:cs typeface="Myrica M Book" panose="020B0509020203020207" pitchFamily="49" charset="-128"/>
              </a:rPr>
              <a:t>っぽいの</a:t>
            </a:r>
            <a:b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60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600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0" name="テキスト ボックス 19">
            <a:extLst>
              <a:ext uri="{FF2B5EF4-FFF2-40B4-BE49-F238E27FC236}">
                <a16:creationId xmlns:a16="http://schemas.microsoft.com/office/drawing/2014/main" id="{C0995F8D-462A-B34F-8468-2CFCCB50FF35}"/>
              </a:ext>
            </a:extLst>
          </p:cNvPr>
          <p:cNvSpPr txBox="1"/>
          <p:nvPr/>
        </p:nvSpPr>
        <p:spPr>
          <a:xfrm>
            <a:off x="3234181" y="7522319"/>
            <a:ext cx="5729454" cy="4524315"/>
          </a:xfrm>
          <a:prstGeom prst="rect">
            <a:avLst/>
          </a:prstGeom>
          <a:noFill/>
          <a:ln>
            <a:solidFill>
              <a:srgbClr val="ED5A34"/>
            </a:solidFill>
          </a:ln>
        </p:spPr>
        <p:txBody>
          <a:bodyPr wrap="none" rtlCol="0" anchor="ctr">
            <a:spAutoFit/>
          </a:bodyPr>
          <a:lstStyle/>
          <a:p>
            <a:pPr algn="ct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夏休み</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だし</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お祭り</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っぽい</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和風なの</a:t>
            </a:r>
            <a:endParaRPr lang="en-US" altLang="ja-JP" sz="72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720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20993732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3"/>
          <a:stretch>
            <a:fillRect/>
          </a:stretch>
        </p:blipFill>
        <p:spPr>
          <a:xfrm rot="10800000" flipV="1">
            <a:off x="-6610821" y="-53307"/>
            <a:ext cx="19521039" cy="7238700"/>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320" y="15330"/>
            <a:ext cx="12191840" cy="68579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5"/>
          <a:stretch>
            <a:fillRect/>
          </a:stretch>
        </p:blipFill>
        <p:spPr>
          <a:xfrm rot="19344224">
            <a:off x="7994209" y="4002412"/>
            <a:ext cx="8862395" cy="5710339"/>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6"/>
          <a:stretch>
            <a:fillRect/>
          </a:stretch>
        </p:blipFill>
        <p:spPr>
          <a:xfrm rot="8527663">
            <a:off x="8579535" y="5067699"/>
            <a:ext cx="8862394" cy="4310831"/>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3624548"/>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2490412"/>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135627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089280"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6832715"/>
            <a:ext cx="11798300" cy="1602157"/>
          </a:xfrm>
          <a:prstGeom prst="rect">
            <a:avLst/>
          </a:prstGeom>
        </p:spPr>
      </p:pic>
      <p:sp>
        <p:nvSpPr>
          <p:cNvPr id="17" name="テキスト ボックス 16">
            <a:extLst>
              <a:ext uri="{FF2B5EF4-FFF2-40B4-BE49-F238E27FC236}">
                <a16:creationId xmlns:a16="http://schemas.microsoft.com/office/drawing/2014/main" id="{D73CE221-CCC8-364C-A0BF-A9C13819DCCA}"/>
              </a:ext>
            </a:extLst>
          </p:cNvPr>
          <p:cNvSpPr txBox="1"/>
          <p:nvPr/>
        </p:nvSpPr>
        <p:spPr>
          <a:xfrm>
            <a:off x="3234181" y="1843413"/>
            <a:ext cx="5729454" cy="4524315"/>
          </a:xfrm>
          <a:prstGeom prst="rect">
            <a:avLst/>
          </a:prstGeom>
          <a:noFill/>
          <a:ln>
            <a:solidFill>
              <a:srgbClr val="ED5A34"/>
            </a:solidFill>
          </a:ln>
        </p:spPr>
        <p:txBody>
          <a:bodyPr wrap="none" rtlCol="0" anchor="ctr">
            <a:spAutoFit/>
          </a:bodyPr>
          <a:lstStyle/>
          <a:p>
            <a:pPr algn="ct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夏休み</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だし</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お祭り</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っぽい</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和風なの</a:t>
            </a:r>
            <a:endParaRPr lang="en-US" altLang="ja-JP" sz="72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720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9" name="テキスト ボックス 18">
            <a:extLst>
              <a:ext uri="{FF2B5EF4-FFF2-40B4-BE49-F238E27FC236}">
                <a16:creationId xmlns:a16="http://schemas.microsoft.com/office/drawing/2014/main" id="{382EAEE3-88DD-1E46-B579-4FD0CC152117}"/>
              </a:ext>
            </a:extLst>
          </p:cNvPr>
          <p:cNvSpPr txBox="1"/>
          <p:nvPr/>
        </p:nvSpPr>
        <p:spPr>
          <a:xfrm>
            <a:off x="2015454" y="-8253012"/>
            <a:ext cx="7879080" cy="1015663"/>
          </a:xfrm>
          <a:prstGeom prst="rect">
            <a:avLst/>
          </a:prstGeom>
          <a:noFill/>
          <a:ln>
            <a:solidFill>
              <a:srgbClr val="ED5A34"/>
            </a:solidFill>
          </a:ln>
        </p:spPr>
        <p:txBody>
          <a:bodyPr wrap="none" rtlCol="0" anchor="ctr">
            <a:spAutoFit/>
          </a:bodyPr>
          <a:lstStyle/>
          <a:p>
            <a:pPr algn="r"/>
            <a:r>
              <a:rPr lang="ja-JP" altLang="en-US" sz="6000" b="1">
                <a:latin typeface="Myrica M Book" panose="020B0509020203020207" pitchFamily="49" charset="-128"/>
                <a:ea typeface="Myrica M Book" panose="020B0509020203020207" pitchFamily="49" charset="-128"/>
                <a:cs typeface="Myrica M Book" panose="020B0509020203020207" pitchFamily="49" charset="-128"/>
              </a:rPr>
              <a:t>折鶴，金魚，蝶，花火</a:t>
            </a:r>
            <a:endParaRPr kumimoji="1" lang="ja-JP" altLang="en-US" sz="60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0" name="図 19">
            <a:extLst>
              <a:ext uri="{FF2B5EF4-FFF2-40B4-BE49-F238E27FC236}">
                <a16:creationId xmlns:a16="http://schemas.microsoft.com/office/drawing/2014/main" id="{38BE4022-94C8-8140-A698-AC83AE1BCA7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568073">
            <a:off x="550027" y="8178541"/>
            <a:ext cx="4739177" cy="4831289"/>
          </a:xfrm>
          <a:prstGeom prst="rect">
            <a:avLst/>
          </a:prstGeom>
        </p:spPr>
      </p:pic>
      <p:pic>
        <p:nvPicPr>
          <p:cNvPr id="21" name="図 20">
            <a:extLst>
              <a:ext uri="{FF2B5EF4-FFF2-40B4-BE49-F238E27FC236}">
                <a16:creationId xmlns:a16="http://schemas.microsoft.com/office/drawing/2014/main" id="{4738F816-7051-FE4E-BA83-7776C90CF12C}"/>
              </a:ext>
            </a:extLst>
          </p:cNvPr>
          <p:cNvPicPr>
            <a:picLocks noChangeAspect="1"/>
          </p:cNvPicPr>
          <p:nvPr/>
        </p:nvPicPr>
        <p:blipFill>
          <a:blip r:embed="rId10"/>
          <a:stretch>
            <a:fillRect/>
          </a:stretch>
        </p:blipFill>
        <p:spPr>
          <a:xfrm>
            <a:off x="-14016105" y="-5279723"/>
            <a:ext cx="3694672" cy="3118991"/>
          </a:xfrm>
          <a:prstGeom prst="rect">
            <a:avLst/>
          </a:prstGeom>
        </p:spPr>
      </p:pic>
      <p:pic>
        <p:nvPicPr>
          <p:cNvPr id="22" name="図 21">
            <a:extLst>
              <a:ext uri="{FF2B5EF4-FFF2-40B4-BE49-F238E27FC236}">
                <a16:creationId xmlns:a16="http://schemas.microsoft.com/office/drawing/2014/main" id="{87292407-1598-6C4D-85EF-560EA429400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283691">
            <a:off x="8805131" y="7885844"/>
            <a:ext cx="1778949" cy="1027131"/>
          </a:xfrm>
          <a:prstGeom prst="rect">
            <a:avLst/>
          </a:prstGeom>
        </p:spPr>
      </p:pic>
      <p:pic>
        <p:nvPicPr>
          <p:cNvPr id="23" name="図 22">
            <a:extLst>
              <a:ext uri="{FF2B5EF4-FFF2-40B4-BE49-F238E27FC236}">
                <a16:creationId xmlns:a16="http://schemas.microsoft.com/office/drawing/2014/main" id="{C58199BD-07CC-3A48-A3AB-09E97BFD286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657244">
            <a:off x="18907313" y="3379166"/>
            <a:ext cx="2273592" cy="1312729"/>
          </a:xfrm>
          <a:prstGeom prst="rect">
            <a:avLst/>
          </a:prstGeom>
        </p:spPr>
      </p:pic>
      <p:pic>
        <p:nvPicPr>
          <p:cNvPr id="24" name="図 23">
            <a:extLst>
              <a:ext uri="{FF2B5EF4-FFF2-40B4-BE49-F238E27FC236}">
                <a16:creationId xmlns:a16="http://schemas.microsoft.com/office/drawing/2014/main" id="{6A1C075B-68E3-814D-85BA-71F7C475D72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0839712">
            <a:off x="12524401" y="-5553526"/>
            <a:ext cx="2018897" cy="1165673"/>
          </a:xfrm>
          <a:prstGeom prst="rect">
            <a:avLst/>
          </a:prstGeom>
        </p:spPr>
      </p:pic>
      <p:pic>
        <p:nvPicPr>
          <p:cNvPr id="25" name="図 24">
            <a:extLst>
              <a:ext uri="{FF2B5EF4-FFF2-40B4-BE49-F238E27FC236}">
                <a16:creationId xmlns:a16="http://schemas.microsoft.com/office/drawing/2014/main" id="{92BB36FC-94E9-AB44-83E5-46BE650DF6E7}"/>
              </a:ext>
            </a:extLst>
          </p:cNvPr>
          <p:cNvPicPr>
            <a:picLocks noChangeAspect="1"/>
          </p:cNvPicPr>
          <p:nvPr/>
        </p:nvPicPr>
        <p:blipFill>
          <a:blip r:embed="rId14"/>
          <a:stretch>
            <a:fillRect/>
          </a:stretch>
        </p:blipFill>
        <p:spPr>
          <a:xfrm>
            <a:off x="9694605" y="-7065960"/>
            <a:ext cx="12192000" cy="6324600"/>
          </a:xfrm>
          <a:prstGeom prst="rect">
            <a:avLst/>
          </a:prstGeom>
        </p:spPr>
      </p:pic>
      <p:sp>
        <p:nvSpPr>
          <p:cNvPr id="26" name="テキスト ボックス 25">
            <a:extLst>
              <a:ext uri="{FF2B5EF4-FFF2-40B4-BE49-F238E27FC236}">
                <a16:creationId xmlns:a16="http://schemas.microsoft.com/office/drawing/2014/main" id="{1F6B4935-E9B2-8F45-A3FF-AF4BCA7FA540}"/>
              </a:ext>
            </a:extLst>
          </p:cNvPr>
          <p:cNvSpPr txBox="1"/>
          <p:nvPr/>
        </p:nvSpPr>
        <p:spPr>
          <a:xfrm rot="19074461">
            <a:off x="-84418" y="2086754"/>
            <a:ext cx="2492990" cy="707886"/>
          </a:xfrm>
          <a:prstGeom prst="rect">
            <a:avLst/>
          </a:prstGeom>
          <a:noFill/>
          <a:ln>
            <a:solidFill>
              <a:srgbClr val="ED5A34"/>
            </a:solidFill>
          </a:ln>
        </p:spPr>
        <p:txBody>
          <a:bodyPr wrap="none" rtlCol="0" anchor="ctr">
            <a:spAutoFit/>
          </a:body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あっぷでーと </a:t>
            </a:r>
            <a:br>
              <a:rPr lang="en-US" altLang="ja-JP" sz="2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2000" b="1">
                <a:latin typeface="Myrica M Book" panose="020B0509020203020207" pitchFamily="49" charset="-128"/>
                <a:ea typeface="Myrica M Book" panose="020B0509020203020207" pitchFamily="49" charset="-128"/>
                <a:cs typeface="Myrica M Book" panose="020B0509020203020207" pitchFamily="49" charset="-128"/>
              </a:rPr>
              <a:t>いんたらくしょん</a:t>
            </a:r>
            <a:r>
              <a:rPr kumimoji="1" lang="ja-JP" altLang="en-US" sz="2000">
                <a:latin typeface="Myrica M Book" panose="020B0509020203020207" pitchFamily="49" charset="-128"/>
                <a:ea typeface="Myrica M Book" panose="020B0509020203020207" pitchFamily="49" charset="-128"/>
                <a:cs typeface="Myrica M Book" panose="020B0509020203020207" pitchFamily="49" charset="-128"/>
              </a:rPr>
              <a:t>？</a:t>
            </a:r>
          </a:p>
        </p:txBody>
      </p:sp>
      <p:sp>
        <p:nvSpPr>
          <p:cNvPr id="28" name="テキスト ボックス 27">
            <a:extLst>
              <a:ext uri="{FF2B5EF4-FFF2-40B4-BE49-F238E27FC236}">
                <a16:creationId xmlns:a16="http://schemas.microsoft.com/office/drawing/2014/main" id="{301E12DC-4437-4D4E-A9EC-9080ED0B3514}"/>
              </a:ext>
            </a:extLst>
          </p:cNvPr>
          <p:cNvSpPr txBox="1"/>
          <p:nvPr/>
        </p:nvSpPr>
        <p:spPr>
          <a:xfrm rot="2419438">
            <a:off x="9051913" y="3183657"/>
            <a:ext cx="5109091" cy="1077218"/>
          </a:xfrm>
          <a:prstGeom prst="rect">
            <a:avLst/>
          </a:prstGeom>
          <a:noFill/>
          <a:ln>
            <a:solidFill>
              <a:srgbClr val="ED5A34"/>
            </a:solidFill>
          </a:ln>
        </p:spPr>
        <p:txBody>
          <a:bodyPr wrap="none" rtlCol="0" anchor="ctr">
            <a:spAutoFit/>
          </a:bodyPr>
          <a:lstStyle/>
          <a:p>
            <a:pPr algn="ctr"/>
            <a:r>
              <a:rPr lang="ja-JP" altLang="en-US" sz="3200" b="1">
                <a:latin typeface="Myrica M Book" panose="020B0509020203020207" pitchFamily="49" charset="-128"/>
                <a:ea typeface="Myrica M Book" panose="020B0509020203020207" pitchFamily="49" charset="-128"/>
                <a:cs typeface="Myrica M Book" panose="020B0509020203020207" pitchFamily="49" charset="-128"/>
              </a:rPr>
              <a:t>いんたらくてぃぶ</a:t>
            </a: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っぽいの</a:t>
            </a:r>
            <a:b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320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5634075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3"/>
          <a:stretch>
            <a:fillRect/>
          </a:stretch>
        </p:blipFill>
        <p:spPr>
          <a:xfrm rot="10800000" flipV="1">
            <a:off x="-6610821" y="-53307"/>
            <a:ext cx="19521039" cy="7238700"/>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320" y="15330"/>
            <a:ext cx="12191840" cy="68579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5"/>
          <a:stretch>
            <a:fillRect/>
          </a:stretch>
        </p:blipFill>
        <p:spPr>
          <a:xfrm rot="19344224">
            <a:off x="7994209" y="4002412"/>
            <a:ext cx="8862395" cy="5710339"/>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6"/>
          <a:stretch>
            <a:fillRect/>
          </a:stretch>
        </p:blipFill>
        <p:spPr>
          <a:xfrm rot="8527663">
            <a:off x="8579535" y="5067699"/>
            <a:ext cx="8862394" cy="4310831"/>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3624548"/>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2490412"/>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135627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089280"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6832715"/>
            <a:ext cx="11798300" cy="1602157"/>
          </a:xfrm>
          <a:prstGeom prst="rect">
            <a:avLst/>
          </a:prstGeom>
        </p:spPr>
      </p:pic>
      <p:sp>
        <p:nvSpPr>
          <p:cNvPr id="18" name="テキスト ボックス 17">
            <a:extLst>
              <a:ext uri="{FF2B5EF4-FFF2-40B4-BE49-F238E27FC236}">
                <a16:creationId xmlns:a16="http://schemas.microsoft.com/office/drawing/2014/main" id="{3A225906-C381-494D-BB92-D63CE342A00B}"/>
              </a:ext>
            </a:extLst>
          </p:cNvPr>
          <p:cNvSpPr txBox="1"/>
          <p:nvPr/>
        </p:nvSpPr>
        <p:spPr>
          <a:xfrm>
            <a:off x="1795387" y="1676866"/>
            <a:ext cx="7879080" cy="1015663"/>
          </a:xfrm>
          <a:prstGeom prst="rect">
            <a:avLst/>
          </a:prstGeom>
          <a:noFill/>
          <a:ln>
            <a:solidFill>
              <a:srgbClr val="ED5A34"/>
            </a:solidFill>
          </a:ln>
        </p:spPr>
        <p:txBody>
          <a:bodyPr wrap="none" rtlCol="0" anchor="ctr">
            <a:spAutoFit/>
          </a:bodyPr>
          <a:lstStyle/>
          <a:p>
            <a:pPr algn="r"/>
            <a:r>
              <a:rPr lang="ja-JP" altLang="en-US" sz="6000" b="1">
                <a:latin typeface="Myrica M Book" panose="020B0509020203020207" pitchFamily="49" charset="-128"/>
                <a:ea typeface="Myrica M Book" panose="020B0509020203020207" pitchFamily="49" charset="-128"/>
                <a:cs typeface="Myrica M Book" panose="020B0509020203020207" pitchFamily="49" charset="-128"/>
              </a:rPr>
              <a:t>折鶴，金魚，蝶，花火</a:t>
            </a:r>
            <a:endParaRPr kumimoji="1" lang="ja-JP" altLang="en-US" sz="60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1" name="図 20">
            <a:extLst>
              <a:ext uri="{FF2B5EF4-FFF2-40B4-BE49-F238E27FC236}">
                <a16:creationId xmlns:a16="http://schemas.microsoft.com/office/drawing/2014/main" id="{2C703600-218B-404F-84EB-16E0176C8B3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568073">
            <a:off x="1856024" y="2520734"/>
            <a:ext cx="4739177" cy="4831289"/>
          </a:xfrm>
          <a:prstGeom prst="rect">
            <a:avLst/>
          </a:prstGeom>
        </p:spPr>
      </p:pic>
      <p:pic>
        <p:nvPicPr>
          <p:cNvPr id="19" name="図 18">
            <a:extLst>
              <a:ext uri="{FF2B5EF4-FFF2-40B4-BE49-F238E27FC236}">
                <a16:creationId xmlns:a16="http://schemas.microsoft.com/office/drawing/2014/main" id="{96E96ECA-4B08-E04B-95AE-91E2F7DF621B}"/>
              </a:ext>
            </a:extLst>
          </p:cNvPr>
          <p:cNvPicPr>
            <a:picLocks noChangeAspect="1"/>
          </p:cNvPicPr>
          <p:nvPr/>
        </p:nvPicPr>
        <p:blipFill>
          <a:blip r:embed="rId10"/>
          <a:stretch>
            <a:fillRect/>
          </a:stretch>
        </p:blipFill>
        <p:spPr>
          <a:xfrm>
            <a:off x="-29020" y="2612212"/>
            <a:ext cx="3694672" cy="3118991"/>
          </a:xfrm>
          <a:prstGeom prst="rect">
            <a:avLst/>
          </a:prstGeom>
        </p:spPr>
      </p:pic>
      <p:pic>
        <p:nvPicPr>
          <p:cNvPr id="30" name="図 29">
            <a:extLst>
              <a:ext uri="{FF2B5EF4-FFF2-40B4-BE49-F238E27FC236}">
                <a16:creationId xmlns:a16="http://schemas.microsoft.com/office/drawing/2014/main" id="{360F1FE9-C36A-5D47-853E-DC717212A86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902402">
            <a:off x="5961065" y="3411714"/>
            <a:ext cx="7167269" cy="3718021"/>
          </a:xfrm>
          <a:prstGeom prst="rect">
            <a:avLst/>
          </a:prstGeom>
        </p:spPr>
      </p:pic>
      <p:pic>
        <p:nvPicPr>
          <p:cNvPr id="23" name="図 22">
            <a:extLst>
              <a:ext uri="{FF2B5EF4-FFF2-40B4-BE49-F238E27FC236}">
                <a16:creationId xmlns:a16="http://schemas.microsoft.com/office/drawing/2014/main" id="{0327A6D1-8ADD-9E4D-838D-876FD20C473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0283691">
            <a:off x="5620459" y="4905243"/>
            <a:ext cx="1778949" cy="1027131"/>
          </a:xfrm>
          <a:prstGeom prst="rect">
            <a:avLst/>
          </a:prstGeom>
        </p:spPr>
      </p:pic>
      <p:pic>
        <p:nvPicPr>
          <p:cNvPr id="25" name="図 24">
            <a:extLst>
              <a:ext uri="{FF2B5EF4-FFF2-40B4-BE49-F238E27FC236}">
                <a16:creationId xmlns:a16="http://schemas.microsoft.com/office/drawing/2014/main" id="{39F465B4-8E37-C245-AC89-ACBEE6D084C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657244">
            <a:off x="6150678" y="4302387"/>
            <a:ext cx="2273592" cy="1312729"/>
          </a:xfrm>
          <a:prstGeom prst="rect">
            <a:avLst/>
          </a:prstGeom>
        </p:spPr>
      </p:pic>
      <p:pic>
        <p:nvPicPr>
          <p:cNvPr id="27" name="図 26">
            <a:extLst>
              <a:ext uri="{FF2B5EF4-FFF2-40B4-BE49-F238E27FC236}">
                <a16:creationId xmlns:a16="http://schemas.microsoft.com/office/drawing/2014/main" id="{F1697051-358C-0F46-84FB-AD4E931A5E9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20839712">
            <a:off x="5916704" y="2828878"/>
            <a:ext cx="2018897" cy="1165673"/>
          </a:xfrm>
          <a:prstGeom prst="rect">
            <a:avLst/>
          </a:prstGeom>
        </p:spPr>
      </p:pic>
      <p:sp>
        <p:nvSpPr>
          <p:cNvPr id="22" name="テキスト ボックス 21">
            <a:extLst>
              <a:ext uri="{FF2B5EF4-FFF2-40B4-BE49-F238E27FC236}">
                <a16:creationId xmlns:a16="http://schemas.microsoft.com/office/drawing/2014/main" id="{6C419D04-5449-2E4B-BACB-0531C90FB941}"/>
              </a:ext>
            </a:extLst>
          </p:cNvPr>
          <p:cNvSpPr txBox="1"/>
          <p:nvPr/>
        </p:nvSpPr>
        <p:spPr>
          <a:xfrm>
            <a:off x="3234181" y="-4894273"/>
            <a:ext cx="5729454" cy="4524315"/>
          </a:xfrm>
          <a:prstGeom prst="rect">
            <a:avLst/>
          </a:prstGeom>
          <a:noFill/>
          <a:ln>
            <a:solidFill>
              <a:srgbClr val="ED5A34"/>
            </a:solidFill>
          </a:ln>
        </p:spPr>
        <p:txBody>
          <a:bodyPr wrap="none" rtlCol="0" anchor="ctr">
            <a:spAutoFit/>
          </a:bodyPr>
          <a:lstStyle/>
          <a:p>
            <a:pPr algn="ct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夏休み</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だし</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b="1">
                <a:latin typeface="Myrica M Book" panose="020B0509020203020207" pitchFamily="49" charset="-128"/>
                <a:ea typeface="Myrica M Book" panose="020B0509020203020207" pitchFamily="49" charset="-128"/>
                <a:cs typeface="Myrica M Book" panose="020B0509020203020207" pitchFamily="49" charset="-128"/>
              </a:rPr>
              <a:t>お祭り</a:t>
            </a: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っぽい</a:t>
            </a:r>
            <a:br>
              <a:rPr lang="en-US" altLang="ja-JP" sz="7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和風なの</a:t>
            </a:r>
            <a:endParaRPr lang="en-US" altLang="ja-JP" sz="72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ja-JP" altLang="en-US" sz="72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720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4" name="テキスト ボックス 23">
            <a:extLst>
              <a:ext uri="{FF2B5EF4-FFF2-40B4-BE49-F238E27FC236}">
                <a16:creationId xmlns:a16="http://schemas.microsoft.com/office/drawing/2014/main" id="{FF44EED2-635F-2844-BF74-9E28493752DD}"/>
              </a:ext>
            </a:extLst>
          </p:cNvPr>
          <p:cNvSpPr txBox="1"/>
          <p:nvPr/>
        </p:nvSpPr>
        <p:spPr>
          <a:xfrm rot="19074461">
            <a:off x="-84418" y="-4650932"/>
            <a:ext cx="2492990" cy="707886"/>
          </a:xfrm>
          <a:prstGeom prst="rect">
            <a:avLst/>
          </a:prstGeom>
          <a:noFill/>
          <a:ln>
            <a:solidFill>
              <a:srgbClr val="ED5A34"/>
            </a:solidFill>
          </a:ln>
        </p:spPr>
        <p:txBody>
          <a:bodyPr wrap="none" rtlCol="0" anchor="ctr">
            <a:spAutoFit/>
          </a:body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あっぷでーと </a:t>
            </a:r>
            <a:br>
              <a:rPr lang="en-US" altLang="ja-JP" sz="2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2000" b="1">
                <a:latin typeface="Myrica M Book" panose="020B0509020203020207" pitchFamily="49" charset="-128"/>
                <a:ea typeface="Myrica M Book" panose="020B0509020203020207" pitchFamily="49" charset="-128"/>
                <a:cs typeface="Myrica M Book" panose="020B0509020203020207" pitchFamily="49" charset="-128"/>
              </a:rPr>
              <a:t>いんたらくしょん</a:t>
            </a:r>
            <a:r>
              <a:rPr kumimoji="1" lang="ja-JP" altLang="en-US" sz="2000">
                <a:latin typeface="Myrica M Book" panose="020B0509020203020207" pitchFamily="49" charset="-128"/>
                <a:ea typeface="Myrica M Book" panose="020B0509020203020207" pitchFamily="49" charset="-128"/>
                <a:cs typeface="Myrica M Book" panose="020B0509020203020207" pitchFamily="49" charset="-128"/>
              </a:rPr>
              <a:t>？</a:t>
            </a:r>
          </a:p>
        </p:txBody>
      </p:sp>
      <p:sp>
        <p:nvSpPr>
          <p:cNvPr id="26" name="テキスト ボックス 25">
            <a:extLst>
              <a:ext uri="{FF2B5EF4-FFF2-40B4-BE49-F238E27FC236}">
                <a16:creationId xmlns:a16="http://schemas.microsoft.com/office/drawing/2014/main" id="{3DD8DDED-B071-DC4B-BCFD-1C992323DC9B}"/>
              </a:ext>
            </a:extLst>
          </p:cNvPr>
          <p:cNvSpPr txBox="1"/>
          <p:nvPr/>
        </p:nvSpPr>
        <p:spPr>
          <a:xfrm rot="2419438">
            <a:off x="9051913" y="-3554029"/>
            <a:ext cx="5109091" cy="1077218"/>
          </a:xfrm>
          <a:prstGeom prst="rect">
            <a:avLst/>
          </a:prstGeom>
          <a:noFill/>
          <a:ln>
            <a:solidFill>
              <a:srgbClr val="ED5A34"/>
            </a:solidFill>
          </a:ln>
        </p:spPr>
        <p:txBody>
          <a:bodyPr wrap="none" rtlCol="0" anchor="ctr">
            <a:spAutoFit/>
          </a:bodyPr>
          <a:lstStyle/>
          <a:p>
            <a:pPr algn="ctr"/>
            <a:r>
              <a:rPr lang="ja-JP" altLang="en-US" sz="3200" b="1">
                <a:latin typeface="Myrica M Book" panose="020B0509020203020207" pitchFamily="49" charset="-128"/>
                <a:ea typeface="Myrica M Book" panose="020B0509020203020207" pitchFamily="49" charset="-128"/>
                <a:cs typeface="Myrica M Book" panose="020B0509020203020207" pitchFamily="49" charset="-128"/>
              </a:rPr>
              <a:t>いんたらくてぃぶ</a:t>
            </a: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っぽいの</a:t>
            </a:r>
            <a:b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作ろうぜ</a:t>
            </a:r>
            <a:endParaRPr kumimoji="1" lang="ja-JP" altLang="en-US" sz="320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8" name="テキスト ボックス 27">
            <a:extLst>
              <a:ext uri="{FF2B5EF4-FFF2-40B4-BE49-F238E27FC236}">
                <a16:creationId xmlns:a16="http://schemas.microsoft.com/office/drawing/2014/main" id="{E5C2A5EE-C9BB-054B-BDA0-02E8460347F1}"/>
              </a:ext>
            </a:extLst>
          </p:cNvPr>
          <p:cNvSpPr txBox="1"/>
          <p:nvPr/>
        </p:nvSpPr>
        <p:spPr>
          <a:xfrm>
            <a:off x="-3878178"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Tree>
    <p:extLst>
      <p:ext uri="{BB962C8B-B14F-4D97-AF65-F5344CB8AC3E}">
        <p14:creationId xmlns:p14="http://schemas.microsoft.com/office/powerpoint/2010/main" val="9803034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2101726" y="4903503"/>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647162" y="5280043"/>
            <a:ext cx="8862395" cy="3295559"/>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618069" flipV="1">
            <a:off x="-3662565" y="5160008"/>
            <a:ext cx="7871892" cy="2919018"/>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5"/>
          <a:stretch>
            <a:fillRect/>
          </a:stretch>
        </p:blipFill>
        <p:spPr>
          <a:xfrm rot="18978434">
            <a:off x="7345249" y="4528697"/>
            <a:ext cx="8862394" cy="4310831"/>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2950186" y="5699085"/>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5"/>
          <a:stretch>
            <a:fillRect/>
          </a:stretch>
        </p:blipFill>
        <p:spPr>
          <a:xfrm rot="10800000">
            <a:off x="8318786" y="5115367"/>
            <a:ext cx="8862394" cy="4310831"/>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10"/>
            <a:ext cx="12191840" cy="1994932"/>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838200"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212027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3254409"/>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4388545"/>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39022" y="4915184"/>
            <a:ext cx="1847335" cy="1559495"/>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568073">
            <a:off x="1916378" y="4483856"/>
            <a:ext cx="3101841" cy="3162129"/>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422600">
            <a:off x="249279" y="2293860"/>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9744487">
            <a:off x="7915605" y="1944567"/>
            <a:ext cx="947257" cy="546928"/>
          </a:xfrm>
          <a:prstGeom prst="rect">
            <a:avLst/>
          </a:prstGeom>
        </p:spPr>
      </p:pic>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721346">
            <a:off x="6687614" y="377160"/>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13"/>
          <a:stretch>
            <a:fillRect/>
          </a:stretch>
        </p:blipFill>
        <p:spPr>
          <a:xfrm>
            <a:off x="281786" y="5283316"/>
            <a:ext cx="11798300" cy="1549400"/>
          </a:xfrm>
          <a:prstGeom prst="rect">
            <a:avLst/>
          </a:prstGeom>
        </p:spPr>
      </p:pic>
      <p:sp>
        <p:nvSpPr>
          <p:cNvPr id="25" name="テキスト ボックス 24">
            <a:extLst>
              <a:ext uri="{FF2B5EF4-FFF2-40B4-BE49-F238E27FC236}">
                <a16:creationId xmlns:a16="http://schemas.microsoft.com/office/drawing/2014/main" id="{912DCCA2-17DE-4144-91CE-8BE954258DD6}"/>
              </a:ext>
            </a:extLst>
          </p:cNvPr>
          <p:cNvSpPr txBox="1"/>
          <p:nvPr/>
        </p:nvSpPr>
        <p:spPr>
          <a:xfrm>
            <a:off x="7881171" y="3266090"/>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4261155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C0DD35B-FC76-2D44-9537-513B829EC6DC}"/>
              </a:ext>
            </a:extLst>
          </p:cNvPr>
          <p:cNvPicPr>
            <a:picLocks noChangeAspect="1"/>
          </p:cNvPicPr>
          <p:nvPr/>
        </p:nvPicPr>
        <p:blipFill>
          <a:blip r:embed="rId3"/>
          <a:stretch>
            <a:fillRect/>
          </a:stretch>
        </p:blipFill>
        <p:spPr>
          <a:xfrm rot="11659103">
            <a:off x="-8715592" y="-2718055"/>
            <a:ext cx="12192000" cy="4107699"/>
          </a:xfrm>
          <a:prstGeom prst="rect">
            <a:avLst/>
          </a:prstGeom>
        </p:spPr>
      </p:pic>
      <p:pic>
        <p:nvPicPr>
          <p:cNvPr id="7" name="図 6">
            <a:extLst>
              <a:ext uri="{FF2B5EF4-FFF2-40B4-BE49-F238E27FC236}">
                <a16:creationId xmlns:a16="http://schemas.microsoft.com/office/drawing/2014/main" id="{3AD3CD60-58D4-AC4A-B0C2-CAC6FFF7FFED}"/>
              </a:ext>
            </a:extLst>
          </p:cNvPr>
          <p:cNvPicPr>
            <a:picLocks noChangeAspect="1"/>
          </p:cNvPicPr>
          <p:nvPr/>
        </p:nvPicPr>
        <p:blipFill>
          <a:blip r:embed="rId4"/>
          <a:stretch>
            <a:fillRect/>
          </a:stretch>
        </p:blipFill>
        <p:spPr>
          <a:xfrm rot="12752901">
            <a:off x="-4550526" y="4804150"/>
            <a:ext cx="12192000" cy="4107699"/>
          </a:xfrm>
          <a:prstGeom prst="rect">
            <a:avLst/>
          </a:prstGeom>
        </p:spPr>
      </p:pic>
      <p:pic>
        <p:nvPicPr>
          <p:cNvPr id="13" name="図 12">
            <a:extLst>
              <a:ext uri="{FF2B5EF4-FFF2-40B4-BE49-F238E27FC236}">
                <a16:creationId xmlns:a16="http://schemas.microsoft.com/office/drawing/2014/main" id="{7FF3608B-E742-B346-B2E1-E3893C3DBB8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76229" y="10"/>
            <a:ext cx="12191980" cy="6857990"/>
          </a:xfrm>
          <a:prstGeom prst="rect">
            <a:avLst/>
          </a:prstGeom>
        </p:spPr>
      </p:pic>
      <p:pic>
        <p:nvPicPr>
          <p:cNvPr id="5" name="図 4">
            <a:extLst>
              <a:ext uri="{FF2B5EF4-FFF2-40B4-BE49-F238E27FC236}">
                <a16:creationId xmlns:a16="http://schemas.microsoft.com/office/drawing/2014/main" id="{D7142B9C-9E3D-F446-9F59-B6EDC0694ED8}"/>
              </a:ext>
            </a:extLst>
          </p:cNvPr>
          <p:cNvPicPr>
            <a:picLocks noChangeAspect="1"/>
          </p:cNvPicPr>
          <p:nvPr/>
        </p:nvPicPr>
        <p:blipFill>
          <a:blip r:embed="rId6"/>
          <a:stretch>
            <a:fillRect/>
          </a:stretch>
        </p:blipFill>
        <p:spPr>
          <a:xfrm rot="19726718">
            <a:off x="5048906" y="4804150"/>
            <a:ext cx="12192000" cy="4107699"/>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 name="タイトル 1">
            <a:extLst>
              <a:ext uri="{FF2B5EF4-FFF2-40B4-BE49-F238E27FC236}">
                <a16:creationId xmlns:a16="http://schemas.microsoft.com/office/drawing/2014/main" id="{B45C0E68-3690-B346-B60F-813564DDD1FE}"/>
              </a:ext>
            </a:extLst>
          </p:cNvPr>
          <p:cNvSpPr>
            <a:spLocks noGrp="1"/>
          </p:cNvSpPr>
          <p:nvPr>
            <p:ph type="ctrTitle"/>
          </p:nvPr>
        </p:nvSpPr>
        <p:spPr>
          <a:xfrm>
            <a:off x="8022021" y="3231931"/>
            <a:ext cx="3852041" cy="1834056"/>
          </a:xfrm>
        </p:spPr>
        <p:txBody>
          <a:bodyPr>
            <a:normAutofit/>
          </a:bodyPr>
          <a:lstStyle/>
          <a:p>
            <a:r>
              <a:rPr kumimoji="1" lang="en-US" altLang="ja-JP" sz="4000" dirty="0">
                <a:latin typeface="Myrica M Book" panose="020B0509020203020207" pitchFamily="49" charset="-128"/>
                <a:ea typeface="Myrica M Book" panose="020B0509020203020207" pitchFamily="49" charset="-128"/>
                <a:cs typeface="Myrica M Book" panose="020B0509020203020207" pitchFamily="49" charset="-128"/>
              </a:rPr>
              <a:t>2018/08/31</a:t>
            </a:r>
            <a:br>
              <a:rPr kumimoji="1" lang="en-US" altLang="ja-JP" sz="4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4000">
                <a:latin typeface="Myrica M Book" panose="020B0509020203020207" pitchFamily="49" charset="-128"/>
                <a:ea typeface="Myrica M Book" panose="020B0509020203020207" pitchFamily="49" charset="-128"/>
                <a:cs typeface="Myrica M Book" panose="020B0509020203020207" pitchFamily="49" charset="-128"/>
              </a:rPr>
              <a:t>津山高専</a:t>
            </a:r>
          </a:p>
        </p:txBody>
      </p:sp>
      <p:sp>
        <p:nvSpPr>
          <p:cNvPr id="3" name="字幕 2">
            <a:extLst>
              <a:ext uri="{FF2B5EF4-FFF2-40B4-BE49-F238E27FC236}">
                <a16:creationId xmlns:a16="http://schemas.microsoft.com/office/drawing/2014/main" id="{E0BDE393-AADA-8F41-A613-ECA51A41A52F}"/>
              </a:ext>
            </a:extLst>
          </p:cNvPr>
          <p:cNvSpPr>
            <a:spLocks noGrp="1"/>
          </p:cNvSpPr>
          <p:nvPr>
            <p:ph type="subTitle" idx="1"/>
          </p:nvPr>
        </p:nvSpPr>
        <p:spPr>
          <a:xfrm>
            <a:off x="7782910" y="5242675"/>
            <a:ext cx="4330262" cy="683284"/>
          </a:xfrm>
        </p:spPr>
        <p:txBody>
          <a:bodyPr>
            <a:normAutofit/>
          </a:body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ポリッドスクリーンを用いた</a:t>
            </a:r>
            <a:br>
              <a:rPr lang="en-US" altLang="ja-JP" sz="20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インタラクティブアート</a:t>
            </a:r>
            <a:endParaRPr kumimoji="1" lang="ja-JP" altLang="en-US" sz="2000">
              <a:latin typeface="Myrica M Book" panose="020B0509020203020207" pitchFamily="49" charset="-128"/>
              <a:ea typeface="Myrica M Book" panose="020B0509020203020207" pitchFamily="49" charset="-128"/>
              <a:cs typeface="Myrica M Book" panose="020B0509020203020207" pitchFamily="49" charset="-128"/>
            </a:endParaRPr>
          </a:p>
        </p:txBody>
      </p:sp>
      <p:cxnSp>
        <p:nvCxnSpPr>
          <p:cNvPr id="23" name="Straight Connector 2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F065C8F-771A-5048-9126-52A740AE44BD}"/>
              </a:ext>
            </a:extLst>
          </p:cNvPr>
          <p:cNvPicPr>
            <a:picLocks noChangeAspect="1"/>
          </p:cNvPicPr>
          <p:nvPr/>
        </p:nvPicPr>
        <p:blipFill>
          <a:blip r:embed="rId7"/>
          <a:stretch>
            <a:fillRect/>
          </a:stretch>
        </p:blipFill>
        <p:spPr>
          <a:xfrm rot="9366519">
            <a:off x="7798102" y="-2718055"/>
            <a:ext cx="12192000" cy="4107699"/>
          </a:xfrm>
          <a:prstGeom prst="rect">
            <a:avLst/>
          </a:prstGeom>
        </p:spPr>
      </p:pic>
    </p:spTree>
    <p:extLst>
      <p:ext uri="{BB962C8B-B14F-4D97-AF65-F5344CB8AC3E}">
        <p14:creationId xmlns:p14="http://schemas.microsoft.com/office/powerpoint/2010/main" val="2725457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1942286" y="7665977"/>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a:stretch>
            <a:fillRect/>
          </a:stretch>
        </p:blipFill>
        <p:spPr>
          <a:xfrm rot="10800000" flipV="1">
            <a:off x="-6055089" y="-368015"/>
            <a:ext cx="22142727" cy="8233967"/>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3582429" y="9001045"/>
            <a:ext cx="7871892" cy="2919018"/>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9"/>
            <a:ext cx="12191840" cy="6876115"/>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4425172"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2070342" y="212027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300579" y="3254409"/>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5817146" y="4388545"/>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721346">
            <a:off x="110457" y="2167696"/>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7256460"/>
            <a:ext cx="11798300" cy="1620202"/>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69822" flipV="1">
            <a:off x="-3196651" y="4732653"/>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9"/>
          <a:stretch>
            <a:fillRect/>
          </a:stretch>
        </p:blipFill>
        <p:spPr>
          <a:xfrm rot="11348298">
            <a:off x="-2625112" y="5294744"/>
            <a:ext cx="8862394" cy="4310831"/>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568073">
            <a:off x="-487325" y="3418228"/>
            <a:ext cx="3101841" cy="316212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9"/>
          <a:stretch>
            <a:fillRect/>
          </a:stretch>
        </p:blipFill>
        <p:spPr>
          <a:xfrm rot="15478887">
            <a:off x="-4900528" y="4367101"/>
            <a:ext cx="8862394" cy="4310831"/>
          </a:xfrm>
          <a:prstGeom prst="rect">
            <a:avLst/>
          </a:prstGeom>
        </p:spPr>
      </p:pic>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498845" y="5171364"/>
            <a:ext cx="1967927"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0101843">
            <a:off x="61145" y="2688478"/>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81181">
            <a:off x="2725084" y="6059538"/>
            <a:ext cx="1293545" cy="746868"/>
          </a:xfrm>
          <a:prstGeom prst="rect">
            <a:avLst/>
          </a:prstGeom>
        </p:spPr>
      </p:pic>
      <p:sp>
        <p:nvSpPr>
          <p:cNvPr id="25" name="テキスト ボックス 24">
            <a:extLst>
              <a:ext uri="{FF2B5EF4-FFF2-40B4-BE49-F238E27FC236}">
                <a16:creationId xmlns:a16="http://schemas.microsoft.com/office/drawing/2014/main" id="{9F1BDFD9-582A-E547-9BDD-1A70489DD70B}"/>
              </a:ext>
            </a:extLst>
          </p:cNvPr>
          <p:cNvSpPr txBox="1"/>
          <p:nvPr/>
        </p:nvSpPr>
        <p:spPr>
          <a:xfrm>
            <a:off x="15220438" y="3266090"/>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401217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1942286" y="7665977"/>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a:stretch>
            <a:fillRect/>
          </a:stretch>
        </p:blipFill>
        <p:spPr>
          <a:xfrm rot="10800000" flipV="1">
            <a:off x="-6055089" y="-368015"/>
            <a:ext cx="22142727" cy="8233967"/>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3582429" y="9001045"/>
            <a:ext cx="7871892" cy="2919018"/>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9"/>
            <a:ext cx="12191840" cy="6876115"/>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4425172"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46977" y="-2098523"/>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6180936" y="-2177255"/>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367567"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721346">
            <a:off x="110457" y="2167696"/>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7256460"/>
            <a:ext cx="11798300" cy="1620202"/>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69822" flipV="1">
            <a:off x="-3196651" y="4732653"/>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9"/>
          <a:stretch>
            <a:fillRect/>
          </a:stretch>
        </p:blipFill>
        <p:spPr>
          <a:xfrm rot="11348298">
            <a:off x="-2625112" y="5294744"/>
            <a:ext cx="8862394" cy="4310831"/>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568073">
            <a:off x="-487325" y="3418228"/>
            <a:ext cx="3101841" cy="316212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9"/>
          <a:stretch>
            <a:fillRect/>
          </a:stretch>
        </p:blipFill>
        <p:spPr>
          <a:xfrm rot="15478887">
            <a:off x="-4900528" y="4367101"/>
            <a:ext cx="8862394" cy="4310831"/>
          </a:xfrm>
          <a:prstGeom prst="rect">
            <a:avLst/>
          </a:prstGeom>
        </p:spPr>
      </p:pic>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498845" y="5171364"/>
            <a:ext cx="1967927"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0101843">
            <a:off x="61145" y="2688478"/>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81181">
            <a:off x="2725084" y="6059538"/>
            <a:ext cx="1293545" cy="746868"/>
          </a:xfrm>
          <a:prstGeom prst="rect">
            <a:avLst/>
          </a:prstGeom>
        </p:spPr>
      </p:pic>
      <p:sp>
        <p:nvSpPr>
          <p:cNvPr id="8" name="テキスト ボックス 7">
            <a:extLst>
              <a:ext uri="{FF2B5EF4-FFF2-40B4-BE49-F238E27FC236}">
                <a16:creationId xmlns:a16="http://schemas.microsoft.com/office/drawing/2014/main" id="{DA3C921D-47FF-1241-AEE2-7EED569B7181}"/>
              </a:ext>
            </a:extLst>
          </p:cNvPr>
          <p:cNvSpPr txBox="1"/>
          <p:nvPr/>
        </p:nvSpPr>
        <p:spPr>
          <a:xfrm>
            <a:off x="1839743" y="2273428"/>
            <a:ext cx="9879629" cy="3416320"/>
          </a:xfrm>
          <a:prstGeom prst="rect">
            <a:avLst/>
          </a:prstGeom>
          <a:noFill/>
          <a:ln>
            <a:solidFill>
              <a:srgbClr val="7FFA77"/>
            </a:solidFill>
          </a:ln>
        </p:spPr>
        <p:txBody>
          <a:bodyPr wrap="none" rtlCol="0">
            <a:spAutoFit/>
          </a:bodyPr>
          <a:lstStyle/>
          <a:p>
            <a:pPr algn="ct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5400" b="1" dirty="0">
                <a:latin typeface="Myrica M Book" panose="020B0509020203020207" pitchFamily="49" charset="-128"/>
                <a:ea typeface="Myrica M Book" panose="020B0509020203020207" pitchFamily="49" charset="-128"/>
                <a:cs typeface="Myrica M Book" panose="020B0509020203020207" pitchFamily="49" charset="-128"/>
              </a:rPr>
              <a:t>Web</a:t>
            </a:r>
            <a:r>
              <a:rPr kumimoji="1" lang="ja-JP" altLang="en-US" sz="5400" b="1">
                <a:latin typeface="Myrica M Book" panose="020B0509020203020207" pitchFamily="49" charset="-128"/>
                <a:ea typeface="Myrica M Book" panose="020B0509020203020207" pitchFamily="49" charset="-128"/>
                <a:cs typeface="Myrica M Book" panose="020B0509020203020207" pitchFamily="49" charset="-128"/>
              </a:rPr>
              <a:t>カメラ</a:t>
            </a:r>
            <a:r>
              <a:rPr kumimoji="1" lang="en-US" altLang="ja-JP" sz="5400" b="1" dirty="0">
                <a:latin typeface="Myrica M Book" panose="020B0509020203020207" pitchFamily="49" charset="-128"/>
                <a:ea typeface="Myrica M Book" panose="020B0509020203020207" pitchFamily="49" charset="-128"/>
                <a:cs typeface="Myrica M Book" panose="020B0509020203020207" pitchFamily="49" charset="-128"/>
              </a:rPr>
              <a:t>+</a:t>
            </a:r>
            <a:r>
              <a:rPr lang="en-US" altLang="ja-JP" sz="5400" b="1" dirty="0" err="1">
                <a:latin typeface="Myrica M Book" panose="020B0509020203020207" pitchFamily="49" charset="-128"/>
                <a:ea typeface="Myrica M Book" panose="020B0509020203020207" pitchFamily="49" charset="-128"/>
                <a:cs typeface="Myrica M Book" panose="020B0509020203020207" pitchFamily="49" charset="-128"/>
              </a:rPr>
              <a:t>Unity+Zxing</a:t>
            </a:r>
            <a:endParaRPr lang="en-US" altLang="ja-JP" sz="5400" b="1"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で</a:t>
            </a:r>
            <a:br>
              <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腕に貼り付けた</a:t>
            </a:r>
            <a:r>
              <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QR</a:t>
            </a: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コードを解析</a:t>
            </a:r>
            <a:endPar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5" name="図 24">
            <a:extLst>
              <a:ext uri="{FF2B5EF4-FFF2-40B4-BE49-F238E27FC236}">
                <a16:creationId xmlns:a16="http://schemas.microsoft.com/office/drawing/2014/main" id="{7EFFC260-48D0-0846-B3AE-DE358D61836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2730764" y="4238590"/>
            <a:ext cx="2961598" cy="2494895"/>
          </a:xfrm>
          <a:prstGeom prst="rect">
            <a:avLst/>
          </a:prstGeom>
        </p:spPr>
      </p:pic>
      <p:sp>
        <p:nvSpPr>
          <p:cNvPr id="26" name="テキスト ボックス 25">
            <a:extLst>
              <a:ext uri="{FF2B5EF4-FFF2-40B4-BE49-F238E27FC236}">
                <a16:creationId xmlns:a16="http://schemas.microsoft.com/office/drawing/2014/main" id="{5839E92E-77C4-C54E-BF41-8C363CFD22C1}"/>
              </a:ext>
            </a:extLst>
          </p:cNvPr>
          <p:cNvSpPr txBox="1"/>
          <p:nvPr/>
        </p:nvSpPr>
        <p:spPr>
          <a:xfrm>
            <a:off x="-4643274" y="212027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7" name="テキスト ボックス 26">
            <a:extLst>
              <a:ext uri="{FF2B5EF4-FFF2-40B4-BE49-F238E27FC236}">
                <a16:creationId xmlns:a16="http://schemas.microsoft.com/office/drawing/2014/main" id="{EEB918B8-26A7-5C4F-9C23-A38FA68B4275}"/>
              </a:ext>
            </a:extLst>
          </p:cNvPr>
          <p:cNvSpPr txBox="1"/>
          <p:nvPr/>
        </p:nvSpPr>
        <p:spPr>
          <a:xfrm>
            <a:off x="1429577" y="-4412085"/>
            <a:ext cx="9725740" cy="3046988"/>
          </a:xfrm>
          <a:prstGeom prst="rect">
            <a:avLst/>
          </a:prstGeom>
          <a:noFill/>
          <a:ln>
            <a:noFill/>
          </a:ln>
        </p:spPr>
        <p:txBody>
          <a:bodyPr wrap="none" rtlCol="0">
            <a:spAutoFit/>
          </a:bodyPr>
          <a:lstStyle/>
          <a:p>
            <a:pPr algn="ct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Adobe cc Illustrator</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で元絵作成</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Live2d</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Cubism3</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で動かす</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Unity</a:t>
            </a:r>
            <a:r>
              <a:rPr lang="ja-JP" altLang="en-US" sz="4800">
                <a:latin typeface="Myrica M Book" panose="020B0509020203020207" pitchFamily="49" charset="-128"/>
                <a:ea typeface="Myrica M Book" panose="020B0509020203020207" pitchFamily="49" charset="-128"/>
                <a:cs typeface="Myrica M Book" panose="020B0509020203020207" pitchFamily="49" charset="-128"/>
              </a:rPr>
              <a:t>班が頑張る</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29564854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1942286" y="7665977"/>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a:stretch>
            <a:fillRect/>
          </a:stretch>
        </p:blipFill>
        <p:spPr>
          <a:xfrm rot="10800000" flipV="1">
            <a:off x="-6055089" y="-368015"/>
            <a:ext cx="22142727" cy="8233967"/>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3582429" y="9001045"/>
            <a:ext cx="7871892" cy="2919018"/>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9"/>
            <a:ext cx="12191840" cy="6876115"/>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4425172"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1063595" y="-254215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6930189" y="-2542153"/>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367567"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721346">
            <a:off x="110457" y="2167696"/>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7256460"/>
            <a:ext cx="11798300" cy="1620202"/>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69822" flipV="1">
            <a:off x="-3196651" y="4732653"/>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9"/>
          <a:stretch>
            <a:fillRect/>
          </a:stretch>
        </p:blipFill>
        <p:spPr>
          <a:xfrm rot="11348298">
            <a:off x="-2625112" y="5294744"/>
            <a:ext cx="8862394" cy="4310831"/>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8600" y="3680102"/>
            <a:ext cx="3101841" cy="316212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9"/>
          <a:stretch>
            <a:fillRect/>
          </a:stretch>
        </p:blipFill>
        <p:spPr>
          <a:xfrm rot="15478887">
            <a:off x="-4900528" y="4367101"/>
            <a:ext cx="8862394" cy="4310831"/>
          </a:xfrm>
          <a:prstGeom prst="rect">
            <a:avLst/>
          </a:prstGeom>
        </p:spPr>
      </p:pic>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498845" y="5171364"/>
            <a:ext cx="1967927"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0101843">
            <a:off x="61145" y="2688478"/>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81181">
            <a:off x="2725084" y="6059538"/>
            <a:ext cx="1293545" cy="746868"/>
          </a:xfrm>
          <a:prstGeom prst="rect">
            <a:avLst/>
          </a:prstGeom>
        </p:spPr>
      </p:pic>
      <p:sp>
        <p:nvSpPr>
          <p:cNvPr id="9" name="テキスト ボックス 8">
            <a:extLst>
              <a:ext uri="{FF2B5EF4-FFF2-40B4-BE49-F238E27FC236}">
                <a16:creationId xmlns:a16="http://schemas.microsoft.com/office/drawing/2014/main" id="{3ED83F9E-6D27-3348-8C11-9E20C7D3B81B}"/>
              </a:ext>
            </a:extLst>
          </p:cNvPr>
          <p:cNvSpPr txBox="1"/>
          <p:nvPr/>
        </p:nvSpPr>
        <p:spPr>
          <a:xfrm>
            <a:off x="1429579" y="1266821"/>
            <a:ext cx="9725739" cy="3046988"/>
          </a:xfrm>
          <a:prstGeom prst="rect">
            <a:avLst/>
          </a:prstGeom>
          <a:noFill/>
          <a:ln>
            <a:noFill/>
          </a:ln>
        </p:spPr>
        <p:txBody>
          <a:bodyPr wrap="none" rtlCol="0">
            <a:spAutoFit/>
          </a:bodyPr>
          <a:lstStyle/>
          <a:p>
            <a:pPr algn="ct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a:latin typeface="Myrica M Book" panose="020B0509020203020207" pitchFamily="49" charset="-128"/>
                <a:ea typeface="Myrica M Book" panose="020B0509020203020207" pitchFamily="49" charset="-128"/>
                <a:cs typeface="Myrica M Book" panose="020B0509020203020207" pitchFamily="49" charset="-128"/>
              </a:rPr>
              <a:t>Adobe </a:t>
            </a:r>
            <a:r>
              <a:rPr lang="en-US" altLang="ja-JP" sz="4800">
                <a:latin typeface="Myrica M Book" panose="020B0509020203020207" pitchFamily="49" charset="-128"/>
                <a:ea typeface="Myrica M Book" panose="020B0509020203020207" pitchFamily="49" charset="-128"/>
                <a:cs typeface="Myrica M Book" panose="020B0509020203020207" pitchFamily="49" charset="-128"/>
              </a:rPr>
              <a:t>CC</a:t>
            </a:r>
            <a:r>
              <a:rPr kumimoji="1" lang="en-US" altLang="ja-JP" sz="480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Illustrator</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で元絵作成</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Live2d</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Cubism3</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で動かす</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Unity</a:t>
            </a:r>
            <a:r>
              <a:rPr lang="ja-JP" altLang="en-US" sz="4800">
                <a:latin typeface="Myrica M Book" panose="020B0509020203020207" pitchFamily="49" charset="-128"/>
                <a:ea typeface="Myrica M Book" panose="020B0509020203020207" pitchFamily="49" charset="-128"/>
                <a:cs typeface="Myrica M Book" panose="020B0509020203020207" pitchFamily="49" charset="-128"/>
              </a:rPr>
              <a:t>班が頑張る</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3" name="テキスト ボックス 2">
            <a:extLst>
              <a:ext uri="{FF2B5EF4-FFF2-40B4-BE49-F238E27FC236}">
                <a16:creationId xmlns:a16="http://schemas.microsoft.com/office/drawing/2014/main" id="{2E26B948-2933-FE42-8361-6F90328E4FBA}"/>
              </a:ext>
            </a:extLst>
          </p:cNvPr>
          <p:cNvSpPr txBox="1"/>
          <p:nvPr/>
        </p:nvSpPr>
        <p:spPr>
          <a:xfrm>
            <a:off x="6468367" y="4709038"/>
            <a:ext cx="1107996" cy="1200329"/>
          </a:xfrm>
          <a:prstGeom prst="rect">
            <a:avLst/>
          </a:prstGeom>
          <a:noFill/>
        </p:spPr>
        <p:txBody>
          <a:bodyPr wrap="none" rtlCol="0">
            <a:spAutoFit/>
          </a:bodyPr>
          <a:lstStyle/>
          <a:p>
            <a:r>
              <a:rPr kumimoji="1" lang="ja-JP" altLang="en-US" sz="7200" b="1"/>
              <a:t>→</a:t>
            </a:r>
          </a:p>
        </p:txBody>
      </p:sp>
      <p:pic>
        <p:nvPicPr>
          <p:cNvPr id="25" name="図 24">
            <a:extLst>
              <a:ext uri="{FF2B5EF4-FFF2-40B4-BE49-F238E27FC236}">
                <a16:creationId xmlns:a16="http://schemas.microsoft.com/office/drawing/2014/main" id="{E458374B-E640-FD45-97AC-CF9F9068B46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32053" y="4160372"/>
            <a:ext cx="2961598" cy="2494895"/>
          </a:xfrm>
          <a:prstGeom prst="rect">
            <a:avLst/>
          </a:prstGeom>
        </p:spPr>
      </p:pic>
      <p:sp>
        <p:nvSpPr>
          <p:cNvPr id="26" name="テキスト ボックス 25">
            <a:extLst>
              <a:ext uri="{FF2B5EF4-FFF2-40B4-BE49-F238E27FC236}">
                <a16:creationId xmlns:a16="http://schemas.microsoft.com/office/drawing/2014/main" id="{CE82197B-093E-7E44-B387-0F8CAA6A74EA}"/>
              </a:ext>
            </a:extLst>
          </p:cNvPr>
          <p:cNvSpPr txBox="1"/>
          <p:nvPr/>
        </p:nvSpPr>
        <p:spPr>
          <a:xfrm>
            <a:off x="13053185" y="2273428"/>
            <a:ext cx="9879629" cy="3416320"/>
          </a:xfrm>
          <a:prstGeom prst="rect">
            <a:avLst/>
          </a:prstGeom>
          <a:noFill/>
          <a:ln>
            <a:solidFill>
              <a:srgbClr val="7FFA77"/>
            </a:solidFill>
          </a:ln>
        </p:spPr>
        <p:txBody>
          <a:bodyPr wrap="none" rtlCol="0">
            <a:spAutoFit/>
          </a:bodyPr>
          <a:lstStyle/>
          <a:p>
            <a:pPr algn="ct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5400" b="1" dirty="0">
                <a:latin typeface="Myrica M Book" panose="020B0509020203020207" pitchFamily="49" charset="-128"/>
                <a:ea typeface="Myrica M Book" panose="020B0509020203020207" pitchFamily="49" charset="-128"/>
                <a:cs typeface="Myrica M Book" panose="020B0509020203020207" pitchFamily="49" charset="-128"/>
              </a:rPr>
              <a:t>Web</a:t>
            </a:r>
            <a:r>
              <a:rPr kumimoji="1" lang="ja-JP" altLang="en-US" sz="5400" b="1">
                <a:latin typeface="Myrica M Book" panose="020B0509020203020207" pitchFamily="49" charset="-128"/>
                <a:ea typeface="Myrica M Book" panose="020B0509020203020207" pitchFamily="49" charset="-128"/>
                <a:cs typeface="Myrica M Book" panose="020B0509020203020207" pitchFamily="49" charset="-128"/>
              </a:rPr>
              <a:t>カメラ</a:t>
            </a:r>
            <a:r>
              <a:rPr kumimoji="1" lang="en-US" altLang="ja-JP" sz="5400" b="1" dirty="0">
                <a:latin typeface="Myrica M Book" panose="020B0509020203020207" pitchFamily="49" charset="-128"/>
                <a:ea typeface="Myrica M Book" panose="020B0509020203020207" pitchFamily="49" charset="-128"/>
                <a:cs typeface="Myrica M Book" panose="020B0509020203020207" pitchFamily="49" charset="-128"/>
              </a:rPr>
              <a:t>+</a:t>
            </a:r>
            <a:r>
              <a:rPr lang="en-US" altLang="ja-JP" sz="5400" b="1" dirty="0" err="1">
                <a:latin typeface="Myrica M Book" panose="020B0509020203020207" pitchFamily="49" charset="-128"/>
                <a:ea typeface="Myrica M Book" panose="020B0509020203020207" pitchFamily="49" charset="-128"/>
                <a:cs typeface="Myrica M Book" panose="020B0509020203020207" pitchFamily="49" charset="-128"/>
              </a:rPr>
              <a:t>Unity+Zxing</a:t>
            </a:r>
            <a:endParaRPr lang="en-US" altLang="ja-JP" sz="5400" b="1"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で</a:t>
            </a:r>
            <a:br>
              <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腕に貼り付けた</a:t>
            </a:r>
            <a:r>
              <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QR</a:t>
            </a:r>
            <a:r>
              <a:rPr kumimoji="1" lang="ja-JP" altLang="en-US" sz="5400">
                <a:latin typeface="Myrica M Book" panose="020B0509020203020207" pitchFamily="49" charset="-128"/>
                <a:ea typeface="Myrica M Book" panose="020B0509020203020207" pitchFamily="49" charset="-128"/>
                <a:cs typeface="Myrica M Book" panose="020B0509020203020207" pitchFamily="49" charset="-128"/>
              </a:rPr>
              <a:t>コードを解析</a:t>
            </a:r>
            <a:endParaRPr kumimoji="1" lang="en-US" altLang="ja-JP" sz="5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7" name="テキスト ボックス 26">
            <a:extLst>
              <a:ext uri="{FF2B5EF4-FFF2-40B4-BE49-F238E27FC236}">
                <a16:creationId xmlns:a16="http://schemas.microsoft.com/office/drawing/2014/main" id="{D4D95522-233A-DC40-96C5-EF5A0B034840}"/>
              </a:ext>
            </a:extLst>
          </p:cNvPr>
          <p:cNvSpPr txBox="1"/>
          <p:nvPr/>
        </p:nvSpPr>
        <p:spPr>
          <a:xfrm>
            <a:off x="10042823" y="8325332"/>
            <a:ext cx="6955751" cy="4832092"/>
          </a:xfrm>
          <a:prstGeom prst="rect">
            <a:avLst/>
          </a:prstGeom>
          <a:noFill/>
          <a:ln>
            <a:noFill/>
          </a:ln>
        </p:spPr>
        <p:txBody>
          <a:bodyPr wrap="none" rtlCol="0">
            <a:spAutoFit/>
          </a:bodyPr>
          <a:lstStyle/>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インタラクティブ花火作成</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1596590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1942286" y="7665977"/>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a:stretch>
            <a:fillRect/>
          </a:stretch>
        </p:blipFill>
        <p:spPr>
          <a:xfrm rot="10800000" flipV="1">
            <a:off x="-6055089" y="-368015"/>
            <a:ext cx="22142727" cy="8233967"/>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3582429" y="9001045"/>
            <a:ext cx="7871892" cy="2919018"/>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9"/>
            <a:ext cx="12191840" cy="6876115"/>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4425172"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468066" y="-2207976"/>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3939709" y="-2227432"/>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13367567" y="3266090"/>
            <a:ext cx="3570208"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マージ→デモ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721346">
            <a:off x="110457" y="2167696"/>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8"/>
          <a:stretch>
            <a:fillRect/>
          </a:stretch>
        </p:blipFill>
        <p:spPr>
          <a:xfrm flipV="1">
            <a:off x="281786" y="7256460"/>
            <a:ext cx="11798300" cy="1620202"/>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69822" flipV="1">
            <a:off x="-3196651" y="4732653"/>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9"/>
          <a:stretch>
            <a:fillRect/>
          </a:stretch>
        </p:blipFill>
        <p:spPr>
          <a:xfrm rot="11348298">
            <a:off x="-2625112" y="5294744"/>
            <a:ext cx="8862394" cy="4310831"/>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568073">
            <a:off x="-487325" y="3418228"/>
            <a:ext cx="3101841" cy="316212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9"/>
          <a:stretch>
            <a:fillRect/>
          </a:stretch>
        </p:blipFill>
        <p:spPr>
          <a:xfrm rot="15478887">
            <a:off x="-4900528" y="4367101"/>
            <a:ext cx="8862394" cy="4310831"/>
          </a:xfrm>
          <a:prstGeom prst="rect">
            <a:avLst/>
          </a:prstGeom>
        </p:spPr>
      </p:pic>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498845" y="5171364"/>
            <a:ext cx="1967927"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0101843">
            <a:off x="61145" y="2688478"/>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81181">
            <a:off x="2725084" y="6059538"/>
            <a:ext cx="1293545" cy="746868"/>
          </a:xfrm>
          <a:prstGeom prst="rect">
            <a:avLst/>
          </a:prstGeom>
        </p:spPr>
      </p:pic>
      <p:sp>
        <p:nvSpPr>
          <p:cNvPr id="10" name="テキスト ボックス 9">
            <a:extLst>
              <a:ext uri="{FF2B5EF4-FFF2-40B4-BE49-F238E27FC236}">
                <a16:creationId xmlns:a16="http://schemas.microsoft.com/office/drawing/2014/main" id="{502A5006-DE2F-A341-9FE3-C71AE712C035}"/>
              </a:ext>
            </a:extLst>
          </p:cNvPr>
          <p:cNvSpPr txBox="1"/>
          <p:nvPr/>
        </p:nvSpPr>
        <p:spPr>
          <a:xfrm>
            <a:off x="3040988" y="1838420"/>
            <a:ext cx="6955751" cy="4832092"/>
          </a:xfrm>
          <a:prstGeom prst="rect">
            <a:avLst/>
          </a:prstGeom>
          <a:noFill/>
          <a:ln>
            <a:noFill/>
          </a:ln>
        </p:spPr>
        <p:txBody>
          <a:bodyPr wrap="none" rtlCol="0">
            <a:spAutoFit/>
          </a:bodyPr>
          <a:lstStyle/>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インタラクティブ花火作成</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5" name="テキスト ボックス 24">
            <a:extLst>
              <a:ext uri="{FF2B5EF4-FFF2-40B4-BE49-F238E27FC236}">
                <a16:creationId xmlns:a16="http://schemas.microsoft.com/office/drawing/2014/main" id="{AED24907-AA89-0847-B660-DE116A516577}"/>
              </a:ext>
            </a:extLst>
          </p:cNvPr>
          <p:cNvSpPr txBox="1"/>
          <p:nvPr/>
        </p:nvSpPr>
        <p:spPr>
          <a:xfrm>
            <a:off x="-12430817" y="1266821"/>
            <a:ext cx="9725740" cy="3046988"/>
          </a:xfrm>
          <a:prstGeom prst="rect">
            <a:avLst/>
          </a:prstGeom>
          <a:noFill/>
          <a:ln>
            <a:noFill/>
          </a:ln>
        </p:spPr>
        <p:txBody>
          <a:bodyPr wrap="none" rtlCol="0">
            <a:spAutoFit/>
          </a:bodyPr>
          <a:lstStyle/>
          <a:p>
            <a:pPr algn="ct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Adobe cc Illustrator</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で元絵作成</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Live2d</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Cubism3</a:t>
            </a:r>
            <a:r>
              <a:rPr kumimoji="1" lang="ja-JP" altLang="en-US" sz="4800">
                <a:latin typeface="Myrica M Book" panose="020B0509020203020207" pitchFamily="49" charset="-128"/>
                <a:ea typeface="Myrica M Book" panose="020B0509020203020207" pitchFamily="49" charset="-128"/>
                <a:cs typeface="Myrica M Book" panose="020B0509020203020207" pitchFamily="49" charset="-128"/>
              </a:rPr>
              <a:t> で動かす</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800" dirty="0">
                <a:latin typeface="Myrica M Book" panose="020B0509020203020207" pitchFamily="49" charset="-128"/>
                <a:ea typeface="Myrica M Book" panose="020B0509020203020207" pitchFamily="49" charset="-128"/>
                <a:cs typeface="Myrica M Book" panose="020B0509020203020207" pitchFamily="49" charset="-128"/>
              </a:rPr>
              <a:t>Unity</a:t>
            </a:r>
            <a:r>
              <a:rPr lang="ja-JP" altLang="en-US" sz="4800">
                <a:latin typeface="Myrica M Book" panose="020B0509020203020207" pitchFamily="49" charset="-128"/>
                <a:ea typeface="Myrica M Book" panose="020B0509020203020207" pitchFamily="49" charset="-128"/>
                <a:cs typeface="Myrica M Book" panose="020B0509020203020207" pitchFamily="49" charset="-128"/>
              </a:rPr>
              <a:t>班が頑張る</a:t>
            </a:r>
            <a:endParaRPr kumimoji="1" lang="en-US" altLang="ja-JP" sz="48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6" name="テキスト ボックス 25">
            <a:extLst>
              <a:ext uri="{FF2B5EF4-FFF2-40B4-BE49-F238E27FC236}">
                <a16:creationId xmlns:a16="http://schemas.microsoft.com/office/drawing/2014/main" id="{93DE587A-7025-554B-856E-AF16DFD9E4E3}"/>
              </a:ext>
            </a:extLst>
          </p:cNvPr>
          <p:cNvSpPr txBox="1"/>
          <p:nvPr/>
        </p:nvSpPr>
        <p:spPr>
          <a:xfrm>
            <a:off x="8792006" y="-2510233"/>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27203641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2101726" y="4903503"/>
            <a:ext cx="8862395" cy="5710339"/>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647162" y="5280043"/>
            <a:ext cx="8862395" cy="3295559"/>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618069" flipV="1">
            <a:off x="-3279746" y="4817834"/>
            <a:ext cx="7871892" cy="2919018"/>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5"/>
          <a:stretch>
            <a:fillRect/>
          </a:stretch>
        </p:blipFill>
        <p:spPr>
          <a:xfrm rot="18978434">
            <a:off x="7345249" y="4528697"/>
            <a:ext cx="8862394" cy="4310831"/>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2950186" y="5699085"/>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5"/>
          <a:stretch>
            <a:fillRect/>
          </a:stretch>
        </p:blipFill>
        <p:spPr>
          <a:xfrm rot="10800000">
            <a:off x="8318786" y="5115367"/>
            <a:ext cx="8862394" cy="4310831"/>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10"/>
            <a:ext cx="12191840" cy="1994932"/>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838200" y="2915854"/>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4077557" y="2120273"/>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4077557" y="3254409"/>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4077557" y="4388545"/>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7881171" y="3266090"/>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711439" y="4750961"/>
            <a:ext cx="2004190" cy="1559495"/>
          </a:xfrm>
          <a:prstGeom prst="rect">
            <a:avLst/>
          </a:prstGeom>
        </p:spPr>
      </p:pic>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10400219" y="3287611"/>
            <a:ext cx="3378778" cy="3162129"/>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422600">
            <a:off x="7574310" y="4394404"/>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9744487">
            <a:off x="2912820" y="2122233"/>
            <a:ext cx="947257" cy="546928"/>
          </a:xfrm>
          <a:prstGeom prst="rect">
            <a:avLst/>
          </a:prstGeom>
        </p:spPr>
      </p:pic>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721346">
            <a:off x="1647175" y="4638077"/>
            <a:ext cx="1141371" cy="659006"/>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13"/>
          <a:stretch>
            <a:fillRect/>
          </a:stretch>
        </p:blipFill>
        <p:spPr>
          <a:xfrm>
            <a:off x="281786" y="5283316"/>
            <a:ext cx="11798300" cy="1549400"/>
          </a:xfrm>
          <a:prstGeom prst="rect">
            <a:avLst/>
          </a:prstGeom>
        </p:spPr>
      </p:pic>
      <p:sp>
        <p:nvSpPr>
          <p:cNvPr id="25" name="テキスト ボックス 24">
            <a:extLst>
              <a:ext uri="{FF2B5EF4-FFF2-40B4-BE49-F238E27FC236}">
                <a16:creationId xmlns:a16="http://schemas.microsoft.com/office/drawing/2014/main" id="{8A431482-3BE4-2647-93BA-6A7F75103AA9}"/>
              </a:ext>
            </a:extLst>
          </p:cNvPr>
          <p:cNvSpPr txBox="1"/>
          <p:nvPr/>
        </p:nvSpPr>
        <p:spPr>
          <a:xfrm>
            <a:off x="3016925" y="-5524906"/>
            <a:ext cx="6955751" cy="4832092"/>
          </a:xfrm>
          <a:prstGeom prst="rect">
            <a:avLst/>
          </a:prstGeom>
          <a:noFill/>
          <a:ln>
            <a:noFill/>
          </a:ln>
        </p:spPr>
        <p:txBody>
          <a:bodyPr wrap="none" rtlCol="0">
            <a:spAutoFit/>
          </a:bodyPr>
          <a:lstStyle/>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素材班の進捗</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t>
            </a:r>
          </a:p>
          <a:p>
            <a:pPr algn="ct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インタラクティブ花火作成</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algn="ct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33003467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2101726" y="11405903"/>
            <a:ext cx="8862395" cy="571033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4"/>
          <a:stretch>
            <a:fillRect/>
          </a:stretch>
        </p:blipFill>
        <p:spPr>
          <a:xfrm rot="18978434">
            <a:off x="13231168" y="5258904"/>
            <a:ext cx="8862394" cy="4310831"/>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V="1">
            <a:off x="-8247110" y="8905821"/>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4"/>
          <a:stretch>
            <a:fillRect/>
          </a:stretch>
        </p:blipFill>
        <p:spPr>
          <a:xfrm>
            <a:off x="-1358144" y="-156571"/>
            <a:ext cx="16159624" cy="7860337"/>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10"/>
            <a:ext cx="12191840" cy="66801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10457078" y="2820945"/>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7217721" y="2025364"/>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7217721" y="3159500"/>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7217721" y="429363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679645" y="2085053"/>
            <a:ext cx="4993675" cy="2123658"/>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班がマージ</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GitHub</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を活用</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265708">
            <a:off x="-764107" y="4357992"/>
            <a:ext cx="3429363" cy="3162129"/>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9"/>
          <a:stretch>
            <a:fillRect/>
          </a:stretch>
        </p:blipFill>
        <p:spPr>
          <a:xfrm flipV="1">
            <a:off x="196850" y="9552121"/>
            <a:ext cx="11798300" cy="2481713"/>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9200082" flipV="1">
            <a:off x="8170123" y="4596071"/>
            <a:ext cx="7871892" cy="2919018"/>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3066193" flipV="1">
            <a:off x="-5026065" y="4755010"/>
            <a:ext cx="8862395" cy="3295559"/>
          </a:xfrm>
          <a:prstGeom prst="rect">
            <a:avLst/>
          </a:prstGeom>
        </p:spPr>
      </p:pic>
      <p:sp>
        <p:nvSpPr>
          <p:cNvPr id="25" name="テキスト ボックス 24">
            <a:extLst>
              <a:ext uri="{FF2B5EF4-FFF2-40B4-BE49-F238E27FC236}">
                <a16:creationId xmlns:a16="http://schemas.microsoft.com/office/drawing/2014/main" id="{EF69E5E5-C238-5243-8661-980458F19278}"/>
              </a:ext>
            </a:extLst>
          </p:cNvPr>
          <p:cNvSpPr txBox="1"/>
          <p:nvPr/>
        </p:nvSpPr>
        <p:spPr>
          <a:xfrm>
            <a:off x="6136473" y="2085053"/>
            <a:ext cx="5840060" cy="1446550"/>
          </a:xfrm>
          <a:prstGeom prst="rect">
            <a:avLst/>
          </a:prstGeom>
          <a:noFill/>
          <a:ln>
            <a:solidFill>
              <a:srgbClr val="5177F6"/>
            </a:solidFill>
          </a:ln>
        </p:spPr>
        <p:txBody>
          <a:bodyPr wrap="none" rtlCol="0">
            <a:spAutoFit/>
          </a:bodyPr>
          <a:lstStyle/>
          <a:p>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素材班の単体テスト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375218" y="5284606"/>
            <a:ext cx="2004190"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422600">
            <a:off x="2877670" y="6048490"/>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9744487">
            <a:off x="6393395" y="5127297"/>
            <a:ext cx="947257" cy="546928"/>
          </a:xfrm>
          <a:prstGeom prst="rect">
            <a:avLst/>
          </a:prstGeom>
        </p:spPr>
      </p:pic>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721346">
            <a:off x="4651119" y="1777603"/>
            <a:ext cx="1141371" cy="659006"/>
          </a:xfrm>
          <a:prstGeom prst="rect">
            <a:avLst/>
          </a:prstGeom>
        </p:spPr>
      </p:pic>
      <p:pic>
        <p:nvPicPr>
          <p:cNvPr id="15" name="図 14">
            <a:extLst>
              <a:ext uri="{FF2B5EF4-FFF2-40B4-BE49-F238E27FC236}">
                <a16:creationId xmlns:a16="http://schemas.microsoft.com/office/drawing/2014/main" id="{E0181E22-4D14-1B4E-BF24-B7B3D4535EA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18485" y="-6718212"/>
            <a:ext cx="8733799" cy="4912762"/>
          </a:xfrm>
          <a:prstGeom prst="rect">
            <a:avLst/>
          </a:prstGeom>
        </p:spPr>
      </p:pic>
      <p:sp>
        <p:nvSpPr>
          <p:cNvPr id="27" name="テキスト ボックス 26">
            <a:extLst>
              <a:ext uri="{FF2B5EF4-FFF2-40B4-BE49-F238E27FC236}">
                <a16:creationId xmlns:a16="http://schemas.microsoft.com/office/drawing/2014/main" id="{77EB569E-0EDA-684D-A25F-CA43C70FC788}"/>
              </a:ext>
            </a:extLst>
          </p:cNvPr>
          <p:cNvSpPr txBox="1"/>
          <p:nvPr/>
        </p:nvSpPr>
        <p:spPr>
          <a:xfrm>
            <a:off x="15148245" y="3266090"/>
            <a:ext cx="3852337" cy="769441"/>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&amp;</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16798084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60A15A4-276E-054A-AE70-053E1373B093}"/>
              </a:ext>
            </a:extLst>
          </p:cNvPr>
          <p:cNvPicPr>
            <a:picLocks noChangeAspect="1"/>
          </p:cNvPicPr>
          <p:nvPr/>
        </p:nvPicPr>
        <p:blipFill>
          <a:blip r:embed="rId3"/>
          <a:stretch>
            <a:fillRect/>
          </a:stretch>
        </p:blipFill>
        <p:spPr>
          <a:xfrm rot="10800000">
            <a:off x="2101726" y="11405903"/>
            <a:ext cx="8862395" cy="5710339"/>
          </a:xfrm>
          <a:prstGeom prst="rect">
            <a:avLst/>
          </a:prstGeom>
        </p:spPr>
      </p:pic>
      <p:pic>
        <p:nvPicPr>
          <p:cNvPr id="17" name="図 16">
            <a:extLst>
              <a:ext uri="{FF2B5EF4-FFF2-40B4-BE49-F238E27FC236}">
                <a16:creationId xmlns:a16="http://schemas.microsoft.com/office/drawing/2014/main" id="{01E76F00-774A-7B4A-944C-96B22D47723E}"/>
              </a:ext>
            </a:extLst>
          </p:cNvPr>
          <p:cNvPicPr>
            <a:picLocks noChangeAspect="1"/>
          </p:cNvPicPr>
          <p:nvPr/>
        </p:nvPicPr>
        <p:blipFill>
          <a:blip r:embed="rId4"/>
          <a:stretch>
            <a:fillRect/>
          </a:stretch>
        </p:blipFill>
        <p:spPr>
          <a:xfrm rot="18978434">
            <a:off x="13231168" y="5258904"/>
            <a:ext cx="8862394" cy="4310831"/>
          </a:xfrm>
          <a:prstGeom prst="rect">
            <a:avLst/>
          </a:prstGeom>
        </p:spPr>
      </p:pic>
      <p:pic>
        <p:nvPicPr>
          <p:cNvPr id="14" name="図 13">
            <a:extLst>
              <a:ext uri="{FF2B5EF4-FFF2-40B4-BE49-F238E27FC236}">
                <a16:creationId xmlns:a16="http://schemas.microsoft.com/office/drawing/2014/main" id="{639142D2-7C00-FE4E-9A97-73DA8D9A40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V="1">
            <a:off x="-8247110" y="8905821"/>
            <a:ext cx="7871892" cy="2919018"/>
          </a:xfrm>
          <a:prstGeom prst="rect">
            <a:avLst/>
          </a:prstGeom>
        </p:spPr>
      </p:pic>
      <p:pic>
        <p:nvPicPr>
          <p:cNvPr id="12" name="図 11">
            <a:extLst>
              <a:ext uri="{FF2B5EF4-FFF2-40B4-BE49-F238E27FC236}">
                <a16:creationId xmlns:a16="http://schemas.microsoft.com/office/drawing/2014/main" id="{7F87BAF4-6266-0547-BDD2-9EF9E836F1D0}"/>
              </a:ext>
            </a:extLst>
          </p:cNvPr>
          <p:cNvPicPr>
            <a:picLocks noChangeAspect="1"/>
          </p:cNvPicPr>
          <p:nvPr/>
        </p:nvPicPr>
        <p:blipFill>
          <a:blip r:embed="rId4"/>
          <a:stretch>
            <a:fillRect/>
          </a:stretch>
        </p:blipFill>
        <p:spPr>
          <a:xfrm>
            <a:off x="-1358144" y="-156571"/>
            <a:ext cx="16159624" cy="7860337"/>
          </a:xfrm>
          <a:prstGeom prst="rect">
            <a:avLst/>
          </a:prstGeom>
        </p:spPr>
      </p:pic>
      <p:pic>
        <p:nvPicPr>
          <p:cNvPr id="5" name="図 4">
            <a:extLst>
              <a:ext uri="{FF2B5EF4-FFF2-40B4-BE49-F238E27FC236}">
                <a16:creationId xmlns:a16="http://schemas.microsoft.com/office/drawing/2014/main" id="{987FB95C-F070-2143-AD2D-976274082B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63911"/>
            <a:ext cx="6930189" cy="1690688"/>
          </a:xfrm>
          <a:prstGeom prst="rect">
            <a:avLst/>
          </a:prstGeom>
        </p:spPr>
      </p:pic>
      <p:sp>
        <p:nvSpPr>
          <p:cNvPr id="6" name="正方形/長方形 5">
            <a:extLst>
              <a:ext uri="{FF2B5EF4-FFF2-40B4-BE49-F238E27FC236}">
                <a16:creationId xmlns:a16="http://schemas.microsoft.com/office/drawing/2014/main" id="{349282AD-F60B-EB46-AF25-776474D504A3}"/>
              </a:ext>
            </a:extLst>
          </p:cNvPr>
          <p:cNvSpPr/>
          <p:nvPr/>
        </p:nvSpPr>
        <p:spPr>
          <a:xfrm>
            <a:off x="160" y="10"/>
            <a:ext cx="12191840" cy="668019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7" name="テキスト ボックス 6">
            <a:extLst>
              <a:ext uri="{FF2B5EF4-FFF2-40B4-BE49-F238E27FC236}">
                <a16:creationId xmlns:a16="http://schemas.microsoft.com/office/drawing/2014/main" id="{5663AE4C-8A7E-2B40-9EF6-2D475B495B71}"/>
              </a:ext>
            </a:extLst>
          </p:cNvPr>
          <p:cNvSpPr txBox="1"/>
          <p:nvPr/>
        </p:nvSpPr>
        <p:spPr>
          <a:xfrm>
            <a:off x="-10457078" y="2820945"/>
            <a:ext cx="3005951" cy="1446550"/>
          </a:xfrm>
          <a:prstGeom prst="rect">
            <a:avLst/>
          </a:prstGeom>
          <a:noFill/>
          <a:ln>
            <a:solidFill>
              <a:srgbClr val="ED5A34"/>
            </a:solidFill>
          </a:ln>
        </p:spPr>
        <p:txBody>
          <a:bodyPr wrap="none" rtlCol="0" anchor="ctr">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アイディア</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設計</a:t>
            </a:r>
          </a:p>
        </p:txBody>
      </p:sp>
      <p:sp>
        <p:nvSpPr>
          <p:cNvPr id="8" name="テキスト ボックス 7">
            <a:extLst>
              <a:ext uri="{FF2B5EF4-FFF2-40B4-BE49-F238E27FC236}">
                <a16:creationId xmlns:a16="http://schemas.microsoft.com/office/drawing/2014/main" id="{DA3C921D-47FF-1241-AEE2-7EED569B7181}"/>
              </a:ext>
            </a:extLst>
          </p:cNvPr>
          <p:cNvSpPr txBox="1"/>
          <p:nvPr/>
        </p:nvSpPr>
        <p:spPr>
          <a:xfrm>
            <a:off x="-7217721" y="2025364"/>
            <a:ext cx="3005951"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画像解析班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9" name="テキスト ボックス 8">
            <a:extLst>
              <a:ext uri="{FF2B5EF4-FFF2-40B4-BE49-F238E27FC236}">
                <a16:creationId xmlns:a16="http://schemas.microsoft.com/office/drawing/2014/main" id="{3ED83F9E-6D27-3348-8C11-9E20C7D3B81B}"/>
              </a:ext>
            </a:extLst>
          </p:cNvPr>
          <p:cNvSpPr txBox="1"/>
          <p:nvPr/>
        </p:nvSpPr>
        <p:spPr>
          <a:xfrm>
            <a:off x="-7217721" y="3159500"/>
            <a:ext cx="1877437" cy="769441"/>
          </a:xfrm>
          <a:prstGeom prst="rect">
            <a:avLst/>
          </a:prstGeom>
          <a:noFill/>
          <a:ln>
            <a:solidFill>
              <a:srgbClr val="7FFA77"/>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0" name="テキスト ボックス 9">
            <a:extLst>
              <a:ext uri="{FF2B5EF4-FFF2-40B4-BE49-F238E27FC236}">
                <a16:creationId xmlns:a16="http://schemas.microsoft.com/office/drawing/2014/main" id="{502A5006-DE2F-A341-9FE3-C71AE712C035}"/>
              </a:ext>
            </a:extLst>
          </p:cNvPr>
          <p:cNvSpPr txBox="1"/>
          <p:nvPr/>
        </p:nvSpPr>
        <p:spPr>
          <a:xfrm>
            <a:off x="-7217721" y="4293636"/>
            <a:ext cx="3288080" cy="769441"/>
          </a:xfrm>
          <a:prstGeom prst="rect">
            <a:avLst/>
          </a:prstGeom>
          <a:noFill/>
          <a:ln>
            <a:solidFill>
              <a:srgbClr val="7FFA77"/>
            </a:solidFill>
          </a:ln>
        </p:spPr>
        <p:txBody>
          <a:bodyPr wrap="none" rtlCol="0">
            <a:spAutoFit/>
          </a:bodyPr>
          <a:lstStyle/>
          <a:p>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開発班</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11" name="テキスト ボックス 10">
            <a:extLst>
              <a:ext uri="{FF2B5EF4-FFF2-40B4-BE49-F238E27FC236}">
                <a16:creationId xmlns:a16="http://schemas.microsoft.com/office/drawing/2014/main" id="{C541F293-AF9C-3B47-9E60-947E7971C625}"/>
              </a:ext>
            </a:extLst>
          </p:cNvPr>
          <p:cNvSpPr txBox="1"/>
          <p:nvPr/>
        </p:nvSpPr>
        <p:spPr>
          <a:xfrm>
            <a:off x="679645" y="2085053"/>
            <a:ext cx="4993675" cy="2123658"/>
          </a:xfrm>
          <a:prstGeom prst="rect">
            <a:avLst/>
          </a:prstGeom>
          <a:noFill/>
          <a:ln>
            <a:solidFill>
              <a:srgbClr val="5177F6"/>
            </a:solidFill>
          </a:ln>
        </p:spPr>
        <p:txBody>
          <a:bodyPr wrap="none" rtlCol="0">
            <a:spAutoFit/>
          </a:bodyPr>
          <a:lstStyle/>
          <a:p>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マージ</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Unity</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班がマージ</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rPr>
              <a:t>GitHub</a:t>
            </a:r>
            <a:r>
              <a:rPr kumimoji="1" lang="ja-JP" altLang="en-US" sz="4400">
                <a:latin typeface="Myrica M Book" panose="020B0509020203020207" pitchFamily="49" charset="-128"/>
                <a:ea typeface="Myrica M Book" panose="020B0509020203020207" pitchFamily="49" charset="-128"/>
                <a:cs typeface="Myrica M Book" panose="020B0509020203020207" pitchFamily="49" charset="-128"/>
              </a:rPr>
              <a:t>を活用</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0" name="図 19">
            <a:extLst>
              <a:ext uri="{FF2B5EF4-FFF2-40B4-BE49-F238E27FC236}">
                <a16:creationId xmlns:a16="http://schemas.microsoft.com/office/drawing/2014/main" id="{51A4302B-FCB3-E04B-AE26-A7D2B49C2B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265708">
            <a:off x="-764107" y="4357992"/>
            <a:ext cx="3429363" cy="3162129"/>
          </a:xfrm>
          <a:prstGeom prst="rect">
            <a:avLst/>
          </a:prstGeom>
        </p:spPr>
      </p:pic>
      <p:pic>
        <p:nvPicPr>
          <p:cNvPr id="16" name="図 15">
            <a:extLst>
              <a:ext uri="{FF2B5EF4-FFF2-40B4-BE49-F238E27FC236}">
                <a16:creationId xmlns:a16="http://schemas.microsoft.com/office/drawing/2014/main" id="{59E83C20-1E11-5F43-93FF-8FBD8351E761}"/>
              </a:ext>
            </a:extLst>
          </p:cNvPr>
          <p:cNvPicPr>
            <a:picLocks noChangeAspect="1"/>
          </p:cNvPicPr>
          <p:nvPr/>
        </p:nvPicPr>
        <p:blipFill>
          <a:blip r:embed="rId9"/>
          <a:stretch>
            <a:fillRect/>
          </a:stretch>
        </p:blipFill>
        <p:spPr>
          <a:xfrm flipV="1">
            <a:off x="196850" y="9552121"/>
            <a:ext cx="11798300" cy="2481713"/>
          </a:xfrm>
          <a:prstGeom prst="rect">
            <a:avLst/>
          </a:prstGeom>
        </p:spPr>
      </p:pic>
      <p:pic>
        <p:nvPicPr>
          <p:cNvPr id="18" name="図 17">
            <a:extLst>
              <a:ext uri="{FF2B5EF4-FFF2-40B4-BE49-F238E27FC236}">
                <a16:creationId xmlns:a16="http://schemas.microsoft.com/office/drawing/2014/main" id="{20B275C5-AAA9-3341-9358-3213A5F956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9200082" flipV="1">
            <a:off x="8170123" y="4596071"/>
            <a:ext cx="7871892" cy="2919018"/>
          </a:xfrm>
          <a:prstGeom prst="rect">
            <a:avLst/>
          </a:prstGeom>
        </p:spPr>
      </p:pic>
      <p:pic>
        <p:nvPicPr>
          <p:cNvPr id="19" name="図 18">
            <a:extLst>
              <a:ext uri="{FF2B5EF4-FFF2-40B4-BE49-F238E27FC236}">
                <a16:creationId xmlns:a16="http://schemas.microsoft.com/office/drawing/2014/main" id="{42859320-C594-AE49-B098-9CC873BEB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3066193" flipV="1">
            <a:off x="-5026065" y="4755010"/>
            <a:ext cx="8862395" cy="3295559"/>
          </a:xfrm>
          <a:prstGeom prst="rect">
            <a:avLst/>
          </a:prstGeom>
        </p:spPr>
      </p:pic>
      <p:sp>
        <p:nvSpPr>
          <p:cNvPr id="25" name="テキスト ボックス 24">
            <a:extLst>
              <a:ext uri="{FF2B5EF4-FFF2-40B4-BE49-F238E27FC236}">
                <a16:creationId xmlns:a16="http://schemas.microsoft.com/office/drawing/2014/main" id="{EF69E5E5-C238-5243-8661-980458F19278}"/>
              </a:ext>
            </a:extLst>
          </p:cNvPr>
          <p:cNvSpPr txBox="1"/>
          <p:nvPr/>
        </p:nvSpPr>
        <p:spPr>
          <a:xfrm>
            <a:off x="6136473" y="2085053"/>
            <a:ext cx="5840060" cy="1446550"/>
          </a:xfrm>
          <a:prstGeom prst="rect">
            <a:avLst/>
          </a:prstGeom>
          <a:noFill/>
          <a:ln>
            <a:solidFill>
              <a:srgbClr val="5177F6"/>
            </a:solidFill>
          </a:ln>
        </p:spPr>
        <p:txBody>
          <a:bodyPr wrap="none" rtlCol="0">
            <a:spAutoFit/>
          </a:bodyPr>
          <a:lstStyle/>
          <a:p>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571500" indent="-571500">
              <a:buFont typeface="Arial" panose="020B0604020202020204" pitchFamily="34" charset="0"/>
              <a:buChar char="•"/>
            </a:pP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素材班の単体テスト</a:t>
            </a:r>
            <a:endParaRPr kumimoji="1"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1" name="図 20">
            <a:extLst>
              <a:ext uri="{FF2B5EF4-FFF2-40B4-BE49-F238E27FC236}">
                <a16:creationId xmlns:a16="http://schemas.microsoft.com/office/drawing/2014/main" id="{C4C57703-0ACA-F440-AEF4-DF92A1676F4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375218" y="5284606"/>
            <a:ext cx="2004190" cy="1559495"/>
          </a:xfrm>
          <a:prstGeom prst="rect">
            <a:avLst/>
          </a:prstGeom>
        </p:spPr>
      </p:pic>
      <p:pic>
        <p:nvPicPr>
          <p:cNvPr id="22" name="図 21">
            <a:extLst>
              <a:ext uri="{FF2B5EF4-FFF2-40B4-BE49-F238E27FC236}">
                <a16:creationId xmlns:a16="http://schemas.microsoft.com/office/drawing/2014/main" id="{F44A08ED-F78D-A945-8F84-0781F75B555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422600">
            <a:off x="2877670" y="6048490"/>
            <a:ext cx="813842" cy="469897"/>
          </a:xfrm>
          <a:prstGeom prst="rect">
            <a:avLst/>
          </a:prstGeom>
        </p:spPr>
      </p:pic>
      <p:pic>
        <p:nvPicPr>
          <p:cNvPr id="23" name="図 22">
            <a:extLst>
              <a:ext uri="{FF2B5EF4-FFF2-40B4-BE49-F238E27FC236}">
                <a16:creationId xmlns:a16="http://schemas.microsoft.com/office/drawing/2014/main" id="{40999267-506F-AC44-BBBB-5F0195A6D26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9744487">
            <a:off x="6393395" y="5127297"/>
            <a:ext cx="947257" cy="546928"/>
          </a:xfrm>
          <a:prstGeom prst="rect">
            <a:avLst/>
          </a:prstGeom>
        </p:spPr>
      </p:pic>
      <p:pic>
        <p:nvPicPr>
          <p:cNvPr id="24" name="図 23">
            <a:extLst>
              <a:ext uri="{FF2B5EF4-FFF2-40B4-BE49-F238E27FC236}">
                <a16:creationId xmlns:a16="http://schemas.microsoft.com/office/drawing/2014/main" id="{9AA63FF0-5637-0D41-B2FF-3B045A210D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1721346">
            <a:off x="4651119" y="1777603"/>
            <a:ext cx="1141371" cy="659006"/>
          </a:xfrm>
          <a:prstGeom prst="rect">
            <a:avLst/>
          </a:prstGeom>
        </p:spPr>
      </p:pic>
      <p:pic>
        <p:nvPicPr>
          <p:cNvPr id="15" name="図 14">
            <a:extLst>
              <a:ext uri="{FF2B5EF4-FFF2-40B4-BE49-F238E27FC236}">
                <a16:creationId xmlns:a16="http://schemas.microsoft.com/office/drawing/2014/main" id="{E0181E22-4D14-1B4E-BF24-B7B3D4535EA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18485" y="977988"/>
            <a:ext cx="8733799" cy="4912762"/>
          </a:xfrm>
          <a:prstGeom prst="rect">
            <a:avLst/>
          </a:prstGeom>
        </p:spPr>
      </p:pic>
    </p:spTree>
    <p:extLst>
      <p:ext uri="{BB962C8B-B14F-4D97-AF65-F5344CB8AC3E}">
        <p14:creationId xmlns:p14="http://schemas.microsoft.com/office/powerpoint/2010/main" val="9703186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1783A8-8B2F-DD45-BBED-064891ED0B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6282076"/>
            <a:ext cx="7810536" cy="2217872"/>
          </a:xfrm>
          <a:prstGeom prst="rect">
            <a:avLst/>
          </a:prstGeom>
        </p:spPr>
      </p:pic>
      <p:pic>
        <p:nvPicPr>
          <p:cNvPr id="20" name="図 19">
            <a:extLst>
              <a:ext uri="{FF2B5EF4-FFF2-40B4-BE49-F238E27FC236}">
                <a16:creationId xmlns:a16="http://schemas.microsoft.com/office/drawing/2014/main" id="{8DC1AB91-9509-164B-8F00-94B7CF676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482410" y="114821"/>
            <a:ext cx="5420229" cy="1826170"/>
          </a:xfrm>
          <a:prstGeom prst="rect">
            <a:avLst/>
          </a:prstGeom>
        </p:spPr>
      </p:pic>
      <p:sp>
        <p:nvSpPr>
          <p:cNvPr id="21" name="正方形/長方形 20">
            <a:extLst>
              <a:ext uri="{FF2B5EF4-FFF2-40B4-BE49-F238E27FC236}">
                <a16:creationId xmlns:a16="http://schemas.microsoft.com/office/drawing/2014/main" id="{D7B73AA5-82FC-944F-9F46-3BE4BE7EA1C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528409D-7136-C845-BC75-03158CB00D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032358">
            <a:off x="7617985" y="4560962"/>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Agenda</a:t>
            </a:r>
            <a:endParaRPr kumimoji="1" lang="ja-JP" altLang="en-US">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9" name="図 18">
            <a:extLst>
              <a:ext uri="{FF2B5EF4-FFF2-40B4-BE49-F238E27FC236}">
                <a16:creationId xmlns:a16="http://schemas.microsoft.com/office/drawing/2014/main" id="{CD2C3308-8EC8-E44F-9E52-DD23B6915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615846">
            <a:off x="9699753" y="3528379"/>
            <a:ext cx="4984813" cy="2130397"/>
          </a:xfrm>
          <a:prstGeom prst="rect">
            <a:avLst/>
          </a:prstGeom>
        </p:spPr>
      </p:pic>
      <p:sp>
        <p:nvSpPr>
          <p:cNvPr id="3" name="コンテンツ プレースホルダー 2">
            <a:extLst>
              <a:ext uri="{FF2B5EF4-FFF2-40B4-BE49-F238E27FC236}">
                <a16:creationId xmlns:a16="http://schemas.microsoft.com/office/drawing/2014/main" id="{AAA864CC-A889-9F4B-AE68-CC084C4B602A}"/>
              </a:ext>
            </a:extLst>
          </p:cNvPr>
          <p:cNvSpPr>
            <a:spLocks noGrp="1"/>
          </p:cNvSpPr>
          <p:nvPr>
            <p:ph idx="1"/>
          </p:nvPr>
        </p:nvSpPr>
        <p:spPr/>
        <p:txBody>
          <a:bodyPr>
            <a:normAutofit/>
          </a:bodyPr>
          <a:lstStyle/>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なにを作ったのか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b="1">
                <a:latin typeface="Myrica M Book" panose="020B0509020203020207" pitchFamily="49" charset="-128"/>
                <a:ea typeface="Myrica M Book" panose="020B0509020203020207" pitchFamily="49" charset="-128"/>
                <a:cs typeface="Myrica M Book" panose="020B0509020203020207" pitchFamily="49" charset="-128"/>
              </a:rPr>
              <a:t>おわりに</a:t>
            </a:r>
            <a:endParaRPr kumimoji="1" lang="ja-JP" altLang="en-US" sz="6600" b="1">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4" name="図 13">
            <a:extLst>
              <a:ext uri="{FF2B5EF4-FFF2-40B4-BE49-F238E27FC236}">
                <a16:creationId xmlns:a16="http://schemas.microsoft.com/office/drawing/2014/main" id="{088B67F4-9C03-C54F-9A28-7AB4EE3F12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569128">
            <a:off x="3900279" y="827624"/>
            <a:ext cx="813842" cy="469897"/>
          </a:xfrm>
          <a:prstGeom prst="rect">
            <a:avLst/>
          </a:prstGeom>
        </p:spPr>
      </p:pic>
      <p:pic>
        <p:nvPicPr>
          <p:cNvPr id="13" name="図 12">
            <a:extLst>
              <a:ext uri="{FF2B5EF4-FFF2-40B4-BE49-F238E27FC236}">
                <a16:creationId xmlns:a16="http://schemas.microsoft.com/office/drawing/2014/main" id="{C1FD41C1-C327-6240-9F7C-13635E1DD0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9133490" y="4344073"/>
            <a:ext cx="3378778" cy="3162129"/>
          </a:xfrm>
          <a:prstGeom prst="rect">
            <a:avLst/>
          </a:prstGeom>
        </p:spPr>
      </p:pic>
      <p:pic>
        <p:nvPicPr>
          <p:cNvPr id="17" name="図 16">
            <a:extLst>
              <a:ext uri="{FF2B5EF4-FFF2-40B4-BE49-F238E27FC236}">
                <a16:creationId xmlns:a16="http://schemas.microsoft.com/office/drawing/2014/main" id="{3CD4E085-E0AE-2644-B5B5-A4F52B54A4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981070">
            <a:off x="3228637" y="5971992"/>
            <a:ext cx="7168210" cy="2415096"/>
          </a:xfrm>
          <a:prstGeom prst="rect">
            <a:avLst/>
          </a:prstGeom>
        </p:spPr>
      </p:pic>
      <p:pic>
        <p:nvPicPr>
          <p:cNvPr id="12" name="図 11">
            <a:extLst>
              <a:ext uri="{FF2B5EF4-FFF2-40B4-BE49-F238E27FC236}">
                <a16:creationId xmlns:a16="http://schemas.microsoft.com/office/drawing/2014/main" id="{2F01743F-339D-FA4E-9D1F-347EDE1D59C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72645" y="4507112"/>
            <a:ext cx="2279828" cy="1559495"/>
          </a:xfrm>
          <a:prstGeom prst="rect">
            <a:avLst/>
          </a:prstGeom>
        </p:spPr>
      </p:pic>
      <p:pic>
        <p:nvPicPr>
          <p:cNvPr id="15" name="図 14">
            <a:extLst>
              <a:ext uri="{FF2B5EF4-FFF2-40B4-BE49-F238E27FC236}">
                <a16:creationId xmlns:a16="http://schemas.microsoft.com/office/drawing/2014/main" id="{B076723A-F515-E142-881A-F97F6F7B2F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476875">
            <a:off x="150198" y="5903499"/>
            <a:ext cx="947257" cy="546928"/>
          </a:xfrm>
          <a:prstGeom prst="rect">
            <a:avLst/>
          </a:prstGeom>
        </p:spPr>
      </p:pic>
      <p:pic>
        <p:nvPicPr>
          <p:cNvPr id="23" name="図 22">
            <a:extLst>
              <a:ext uri="{FF2B5EF4-FFF2-40B4-BE49-F238E27FC236}">
                <a16:creationId xmlns:a16="http://schemas.microsoft.com/office/drawing/2014/main" id="{4BBA0969-00C4-C344-A386-3D0C4105FA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8957834">
            <a:off x="10777254" y="2488199"/>
            <a:ext cx="815458" cy="659006"/>
          </a:xfrm>
          <a:prstGeom prst="rect">
            <a:avLst/>
          </a:prstGeom>
        </p:spPr>
      </p:pic>
      <p:pic>
        <p:nvPicPr>
          <p:cNvPr id="24" name="図 23">
            <a:extLst>
              <a:ext uri="{FF2B5EF4-FFF2-40B4-BE49-F238E27FC236}">
                <a16:creationId xmlns:a16="http://schemas.microsoft.com/office/drawing/2014/main" id="{0F2096A0-A836-9042-B13C-CBECB039DB6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8485" y="9486988"/>
            <a:ext cx="8733799" cy="4912762"/>
          </a:xfrm>
          <a:prstGeom prst="rect">
            <a:avLst/>
          </a:prstGeom>
        </p:spPr>
      </p:pic>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18" name="図 17">
            <a:extLst>
              <a:ext uri="{FF2B5EF4-FFF2-40B4-BE49-F238E27FC236}">
                <a16:creationId xmlns:a16="http://schemas.microsoft.com/office/drawing/2014/main" id="{20206F28-DD63-854C-B2B3-333D093134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366320">
            <a:off x="7769694" y="5650452"/>
            <a:ext cx="7168210" cy="2415096"/>
          </a:xfrm>
          <a:prstGeom prst="rect">
            <a:avLst/>
          </a:prstGeom>
        </p:spPr>
      </p:pic>
      <p:sp>
        <p:nvSpPr>
          <p:cNvPr id="25" name="コンテンツ プレースホルダー 2">
            <a:extLst>
              <a:ext uri="{FF2B5EF4-FFF2-40B4-BE49-F238E27FC236}">
                <a16:creationId xmlns:a16="http://schemas.microsoft.com/office/drawing/2014/main" id="{B397499C-BDFC-1943-A16E-AB8B65E29DDC}"/>
              </a:ext>
            </a:extLst>
          </p:cNvPr>
          <p:cNvSpPr txBox="1">
            <a:spLocks/>
          </p:cNvSpPr>
          <p:nvPr/>
        </p:nvSpPr>
        <p:spPr>
          <a:xfrm>
            <a:off x="-9962535"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PL:Miyake</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Tomoya</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PM:Takami</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Suguru</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Pr:Sueda</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Takahito</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6" name="テキスト ボックス 25">
            <a:extLst>
              <a:ext uri="{FF2B5EF4-FFF2-40B4-BE49-F238E27FC236}">
                <a16:creationId xmlns:a16="http://schemas.microsoft.com/office/drawing/2014/main" id="{0835EB35-B81E-154B-B8C0-94DB49D0D601}"/>
              </a:ext>
            </a:extLst>
          </p:cNvPr>
          <p:cNvSpPr txBox="1"/>
          <p:nvPr/>
        </p:nvSpPr>
        <p:spPr>
          <a:xfrm>
            <a:off x="13197081" y="7575664"/>
            <a:ext cx="3509294" cy="1384995"/>
          </a:xfrm>
          <a:prstGeom prst="rect">
            <a:avLst/>
          </a:prstGeom>
          <a:noFill/>
        </p:spPr>
        <p:txBody>
          <a:bodyPr wrap="none" rtlCol="0">
            <a:spAutoFit/>
          </a:bodyPr>
          <a:lstStyle/>
          <a:p>
            <a:r>
              <a:rPr kumimoji="1" lang="en-US" altLang="ja-JP" sz="2800" dirty="0" err="1"/>
              <a:t>PL:ProjectLeader</a:t>
            </a:r>
            <a:endParaRPr kumimoji="1" lang="en-US" altLang="ja-JP" sz="2800" dirty="0"/>
          </a:p>
          <a:p>
            <a:r>
              <a:rPr lang="en-US" altLang="ja-JP" sz="2800" dirty="0" err="1"/>
              <a:t>PM;ProjectManager</a:t>
            </a:r>
            <a:endParaRPr lang="en-US" altLang="ja-JP" sz="2800" dirty="0"/>
          </a:p>
          <a:p>
            <a:r>
              <a:rPr kumimoji="1" lang="en-US" altLang="ja-JP" sz="2800" dirty="0" err="1"/>
              <a:t>Pr</a:t>
            </a:r>
            <a:r>
              <a:rPr lang="en-US" altLang="ja-JP" sz="2800" dirty="0" err="1"/>
              <a:t>:Presenter</a:t>
            </a:r>
            <a:endParaRPr kumimoji="1" lang="ja-JP" altLang="en-US" sz="2800"/>
          </a:p>
        </p:txBody>
      </p:sp>
    </p:spTree>
    <p:extLst>
      <p:ext uri="{BB962C8B-B14F-4D97-AF65-F5344CB8AC3E}">
        <p14:creationId xmlns:p14="http://schemas.microsoft.com/office/powerpoint/2010/main" val="34105938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570CE0C-A0EE-A045-A763-E9C8A53C2C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57176" y="-98620"/>
            <a:ext cx="7810536" cy="2361515"/>
          </a:xfrm>
          <a:prstGeom prst="rect">
            <a:avLst/>
          </a:prstGeom>
        </p:spPr>
      </p:pic>
      <p:pic>
        <p:nvPicPr>
          <p:cNvPr id="7" name="図 6">
            <a:extLst>
              <a:ext uri="{FF2B5EF4-FFF2-40B4-BE49-F238E27FC236}">
                <a16:creationId xmlns:a16="http://schemas.microsoft.com/office/drawing/2014/main" id="{6D4FE0DE-6A6B-EF40-B1BD-E0BED58993FD}"/>
              </a:ext>
            </a:extLst>
          </p:cNvPr>
          <p:cNvPicPr>
            <a:picLocks noChangeAspect="1"/>
          </p:cNvPicPr>
          <p:nvPr/>
        </p:nvPicPr>
        <p:blipFill>
          <a:blip r:embed="rId4"/>
          <a:stretch>
            <a:fillRect/>
          </a:stretch>
        </p:blipFill>
        <p:spPr>
          <a:xfrm rot="20422930">
            <a:off x="-5585088" y="-2142518"/>
            <a:ext cx="28220154" cy="10031218"/>
          </a:xfrm>
          <a:prstGeom prst="rect">
            <a:avLst/>
          </a:prstGeom>
        </p:spPr>
      </p:pic>
      <p:sp>
        <p:nvSpPr>
          <p:cNvPr id="15" name="正方形/長方形 14">
            <a:extLst>
              <a:ext uri="{FF2B5EF4-FFF2-40B4-BE49-F238E27FC236}">
                <a16:creationId xmlns:a16="http://schemas.microsoft.com/office/drawing/2014/main" id="{351DF299-EC11-CF49-8B5C-F43A47C14527}"/>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E575EED-C87C-E640-9AFC-17EFED4AE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33130" flipV="1">
            <a:off x="8291652" y="153623"/>
            <a:ext cx="7216657" cy="2090105"/>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おわりに</a:t>
            </a:r>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 </a:t>
            </a: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メンバー紹介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8" name="図 7">
            <a:extLst>
              <a:ext uri="{FF2B5EF4-FFF2-40B4-BE49-F238E27FC236}">
                <a16:creationId xmlns:a16="http://schemas.microsoft.com/office/drawing/2014/main" id="{BB8889A7-826C-F048-ABF3-C878B91B70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314868">
            <a:off x="8403092" y="365083"/>
            <a:ext cx="813842" cy="469897"/>
          </a:xfrm>
          <a:prstGeom prst="rect">
            <a:avLst/>
          </a:prstGeom>
        </p:spPr>
      </p:pic>
      <p:pic>
        <p:nvPicPr>
          <p:cNvPr id="10" name="図 9">
            <a:extLst>
              <a:ext uri="{FF2B5EF4-FFF2-40B4-BE49-F238E27FC236}">
                <a16:creationId xmlns:a16="http://schemas.microsoft.com/office/drawing/2014/main" id="{5B4C97C4-9265-1449-9201-F95735C4625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01826" y="5650452"/>
            <a:ext cx="7168210" cy="2415096"/>
          </a:xfrm>
          <a:prstGeom prst="rect">
            <a:avLst/>
          </a:prstGeom>
        </p:spPr>
      </p:pic>
      <p:pic>
        <p:nvPicPr>
          <p:cNvPr id="9" name="図 8">
            <a:extLst>
              <a:ext uri="{FF2B5EF4-FFF2-40B4-BE49-F238E27FC236}">
                <a16:creationId xmlns:a16="http://schemas.microsoft.com/office/drawing/2014/main" id="{5955A442-0EE8-3340-A0DD-0EECA4528B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9627554">
            <a:off x="3038" y="4134001"/>
            <a:ext cx="3036663" cy="3162129"/>
          </a:xfrm>
          <a:prstGeom prst="rect">
            <a:avLst/>
          </a:prstGeom>
        </p:spPr>
      </p:pic>
      <p:pic>
        <p:nvPicPr>
          <p:cNvPr id="12" name="図 11">
            <a:extLst>
              <a:ext uri="{FF2B5EF4-FFF2-40B4-BE49-F238E27FC236}">
                <a16:creationId xmlns:a16="http://schemas.microsoft.com/office/drawing/2014/main" id="{BBBE5D45-F2A7-9548-8927-493C38E5C9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395280">
            <a:off x="215351" y="276966"/>
            <a:ext cx="947257" cy="546928"/>
          </a:xfrm>
          <a:prstGeom prst="rect">
            <a:avLst/>
          </a:prstGeom>
        </p:spPr>
      </p:pic>
      <p:pic>
        <p:nvPicPr>
          <p:cNvPr id="13" name="図 12">
            <a:extLst>
              <a:ext uri="{FF2B5EF4-FFF2-40B4-BE49-F238E27FC236}">
                <a16:creationId xmlns:a16="http://schemas.microsoft.com/office/drawing/2014/main" id="{CEC3D1E3-46F4-8249-BCFF-BACA8F87C78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272619">
            <a:off x="3247029" y="1376097"/>
            <a:ext cx="815458" cy="659006"/>
          </a:xfrm>
          <a:prstGeom prst="rect">
            <a:avLst/>
          </a:prstGeom>
        </p:spPr>
      </p:pic>
      <p:pic>
        <p:nvPicPr>
          <p:cNvPr id="14" name="図 13">
            <a:extLst>
              <a:ext uri="{FF2B5EF4-FFF2-40B4-BE49-F238E27FC236}">
                <a16:creationId xmlns:a16="http://schemas.microsoft.com/office/drawing/2014/main" id="{DF36BE93-4807-1D4D-B6E7-FD5903D8760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554264">
            <a:off x="-3177494" y="4979492"/>
            <a:ext cx="7168210" cy="2415096"/>
          </a:xfrm>
          <a:prstGeom prst="rect">
            <a:avLst/>
          </a:prstGeom>
        </p:spPr>
      </p:pic>
      <p:pic>
        <p:nvPicPr>
          <p:cNvPr id="11" name="図 10">
            <a:extLst>
              <a:ext uri="{FF2B5EF4-FFF2-40B4-BE49-F238E27FC236}">
                <a16:creationId xmlns:a16="http://schemas.microsoft.com/office/drawing/2014/main" id="{F9D26EB7-8116-9E43-AB22-0220369EAC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flipH="1">
            <a:off x="-317541" y="4981784"/>
            <a:ext cx="2013040" cy="1559495"/>
          </a:xfrm>
          <a:prstGeom prst="rect">
            <a:avLst/>
          </a:prstGeom>
        </p:spPr>
      </p:pic>
      <p:sp>
        <p:nvSpPr>
          <p:cNvPr id="22" name="テキスト ボックス 21">
            <a:extLst>
              <a:ext uri="{FF2B5EF4-FFF2-40B4-BE49-F238E27FC236}">
                <a16:creationId xmlns:a16="http://schemas.microsoft.com/office/drawing/2014/main" id="{4C6D6B00-F34D-5A43-8F95-C84C5FE266A7}"/>
              </a:ext>
            </a:extLst>
          </p:cNvPr>
          <p:cNvSpPr txBox="1"/>
          <p:nvPr/>
        </p:nvSpPr>
        <p:spPr>
          <a:xfrm>
            <a:off x="-5727268" y="2214769"/>
            <a:ext cx="4006225" cy="954107"/>
          </a:xfrm>
          <a:prstGeom prst="rect">
            <a:avLst/>
          </a:prstGeom>
          <a:noFill/>
        </p:spPr>
        <p:txBody>
          <a:bodyPr wrap="none" rtlCol="0">
            <a:spAutoFit/>
          </a:bodyPr>
          <a:lstStyle/>
          <a:p>
            <a:r>
              <a:rPr kumimoji="1" lang="en-US" altLang="ja-JP" sz="2800" dirty="0" err="1"/>
              <a:t>UD:UnityDeveloper</a:t>
            </a:r>
            <a:endParaRPr kumimoji="1" lang="en-US" altLang="ja-JP" sz="2800" dirty="0"/>
          </a:p>
          <a:p>
            <a:r>
              <a:rPr lang="en-US" altLang="ja-JP" sz="2800" dirty="0"/>
              <a:t>CD:Cubism3Developer</a:t>
            </a:r>
            <a:endParaRPr kumimoji="1" lang="ja-JP" altLang="en-US" sz="2800"/>
          </a:p>
        </p:txBody>
      </p:sp>
      <p:sp>
        <p:nvSpPr>
          <p:cNvPr id="19" name="コンテンツ プレースホルダー 2">
            <a:extLst>
              <a:ext uri="{FF2B5EF4-FFF2-40B4-BE49-F238E27FC236}">
                <a16:creationId xmlns:a16="http://schemas.microsoft.com/office/drawing/2014/main" id="{B8661347-8CCF-DC45-BB8F-BCB3FDF84985}"/>
              </a:ext>
            </a:extLst>
          </p:cNvPr>
          <p:cNvSpPr txBox="1">
            <a:spLocks/>
          </p:cNvSpPr>
          <p:nvPr/>
        </p:nvSpPr>
        <p:spPr>
          <a:xfrm>
            <a:off x="12848969" y="-546486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Shinozima</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Genichi</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Unity</a:t>
            </a:r>
          </a:p>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Tomosue</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Toshimasa</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Cubism3</a:t>
            </a:r>
          </a:p>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Tanimoto</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Kaho</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Cubism3</a:t>
            </a:r>
          </a:p>
        </p:txBody>
      </p:sp>
      <p:sp>
        <p:nvSpPr>
          <p:cNvPr id="23" name="コンテンツ プレースホルダー 2">
            <a:extLst>
              <a:ext uri="{FF2B5EF4-FFF2-40B4-BE49-F238E27FC236}">
                <a16:creationId xmlns:a16="http://schemas.microsoft.com/office/drawing/2014/main" id="{5B3BC73C-5B74-B64E-B52D-9DFDAB6E7C18}"/>
              </a:ext>
            </a:extLst>
          </p:cNvPr>
          <p:cNvSpPr txBox="1">
            <a:spLocks/>
          </p:cNvSpPr>
          <p:nvPr/>
        </p:nvSpPr>
        <p:spPr>
          <a:xfrm>
            <a:off x="861427" y="19459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Miyake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Tomoya</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PL/Unity</a:t>
            </a:r>
          </a:p>
          <a:p>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Takami</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Suguru</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PM/IP/Unity</a:t>
            </a:r>
          </a:p>
          <a:p>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Sueda</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Takahito</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Cubism3/Unity/Presenter</a:t>
            </a:r>
          </a:p>
        </p:txBody>
      </p:sp>
    </p:spTree>
    <p:extLst>
      <p:ext uri="{BB962C8B-B14F-4D97-AF65-F5344CB8AC3E}">
        <p14:creationId xmlns:p14="http://schemas.microsoft.com/office/powerpoint/2010/main" val="1067083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570CE0C-A0EE-A045-A763-E9C8A53C2C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57176" y="-98620"/>
            <a:ext cx="7810536" cy="2361515"/>
          </a:xfrm>
          <a:prstGeom prst="rect">
            <a:avLst/>
          </a:prstGeom>
        </p:spPr>
      </p:pic>
      <p:pic>
        <p:nvPicPr>
          <p:cNvPr id="7" name="図 6">
            <a:extLst>
              <a:ext uri="{FF2B5EF4-FFF2-40B4-BE49-F238E27FC236}">
                <a16:creationId xmlns:a16="http://schemas.microsoft.com/office/drawing/2014/main" id="{6D4FE0DE-6A6B-EF40-B1BD-E0BED58993FD}"/>
              </a:ext>
            </a:extLst>
          </p:cNvPr>
          <p:cNvPicPr>
            <a:picLocks noChangeAspect="1"/>
          </p:cNvPicPr>
          <p:nvPr/>
        </p:nvPicPr>
        <p:blipFill>
          <a:blip r:embed="rId4"/>
          <a:stretch>
            <a:fillRect/>
          </a:stretch>
        </p:blipFill>
        <p:spPr>
          <a:xfrm rot="12650122">
            <a:off x="-8014078" y="-1452569"/>
            <a:ext cx="28220154" cy="10031218"/>
          </a:xfrm>
          <a:prstGeom prst="rect">
            <a:avLst/>
          </a:prstGeom>
        </p:spPr>
      </p:pic>
      <p:sp>
        <p:nvSpPr>
          <p:cNvPr id="15" name="正方形/長方形 14">
            <a:extLst>
              <a:ext uri="{FF2B5EF4-FFF2-40B4-BE49-F238E27FC236}">
                <a16:creationId xmlns:a16="http://schemas.microsoft.com/office/drawing/2014/main" id="{351DF299-EC11-CF49-8B5C-F43A47C14527}"/>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E575EED-C87C-E640-9AFC-17EFED4AE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2612744" flipV="1">
            <a:off x="7313859" y="-230521"/>
            <a:ext cx="7216657" cy="2090105"/>
          </a:xfrm>
          <a:prstGeom prst="rect">
            <a:avLst/>
          </a:prstGeom>
        </p:spPr>
      </p:pic>
      <p:pic>
        <p:nvPicPr>
          <p:cNvPr id="10" name="図 9">
            <a:extLst>
              <a:ext uri="{FF2B5EF4-FFF2-40B4-BE49-F238E27FC236}">
                <a16:creationId xmlns:a16="http://schemas.microsoft.com/office/drawing/2014/main" id="{5B4C97C4-9265-1449-9201-F95735C4625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2921" y="-462937"/>
            <a:ext cx="7168210" cy="2415096"/>
          </a:xfrm>
          <a:prstGeom prst="rect">
            <a:avLst/>
          </a:prstGeom>
        </p:spPr>
      </p:pic>
      <p:pic>
        <p:nvPicPr>
          <p:cNvPr id="9" name="図 8">
            <a:extLst>
              <a:ext uri="{FF2B5EF4-FFF2-40B4-BE49-F238E27FC236}">
                <a16:creationId xmlns:a16="http://schemas.microsoft.com/office/drawing/2014/main" id="{5955A442-0EE8-3340-A0DD-0EECA4528B1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102421">
            <a:off x="3825278" y="-498929"/>
            <a:ext cx="3036663" cy="3162129"/>
          </a:xfrm>
          <a:prstGeom prst="rect">
            <a:avLst/>
          </a:prstGeom>
        </p:spPr>
      </p:pic>
      <p:pic>
        <p:nvPicPr>
          <p:cNvPr id="14" name="図 13">
            <a:extLst>
              <a:ext uri="{FF2B5EF4-FFF2-40B4-BE49-F238E27FC236}">
                <a16:creationId xmlns:a16="http://schemas.microsoft.com/office/drawing/2014/main" id="{DF36BE93-4807-1D4D-B6E7-FD5903D876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1924834" y="-462936"/>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おわりに メンバー紹介</a:t>
            </a:r>
          </a:p>
        </p:txBody>
      </p:sp>
      <p:pic>
        <p:nvPicPr>
          <p:cNvPr id="11" name="図 10">
            <a:extLst>
              <a:ext uri="{FF2B5EF4-FFF2-40B4-BE49-F238E27FC236}">
                <a16:creationId xmlns:a16="http://schemas.microsoft.com/office/drawing/2014/main" id="{F9D26EB7-8116-9E43-AB22-0220369EAC5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6566072" y="497777"/>
            <a:ext cx="2013040" cy="1559495"/>
          </a:xfrm>
          <a:prstGeom prst="rect">
            <a:avLst/>
          </a:prstGeom>
        </p:spPr>
      </p:pic>
      <p:pic>
        <p:nvPicPr>
          <p:cNvPr id="13" name="図 12">
            <a:extLst>
              <a:ext uri="{FF2B5EF4-FFF2-40B4-BE49-F238E27FC236}">
                <a16:creationId xmlns:a16="http://schemas.microsoft.com/office/drawing/2014/main" id="{CEC3D1E3-46F4-8249-BCFF-BACA8F87C7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272619">
            <a:off x="2743861" y="5839590"/>
            <a:ext cx="815458" cy="659006"/>
          </a:xfrm>
          <a:prstGeom prst="rect">
            <a:avLst/>
          </a:prstGeom>
        </p:spPr>
      </p:pic>
      <p:pic>
        <p:nvPicPr>
          <p:cNvPr id="12" name="図 11">
            <a:extLst>
              <a:ext uri="{FF2B5EF4-FFF2-40B4-BE49-F238E27FC236}">
                <a16:creationId xmlns:a16="http://schemas.microsoft.com/office/drawing/2014/main" id="{BBBE5D45-F2A7-9548-8927-493C38E5C9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459109">
            <a:off x="1286275" y="5520881"/>
            <a:ext cx="947257" cy="546928"/>
          </a:xfrm>
          <a:prstGeom prst="rect">
            <a:avLst/>
          </a:prstGeom>
        </p:spPr>
      </p:pic>
      <p:pic>
        <p:nvPicPr>
          <p:cNvPr id="8" name="図 7">
            <a:extLst>
              <a:ext uri="{FF2B5EF4-FFF2-40B4-BE49-F238E27FC236}">
                <a16:creationId xmlns:a16="http://schemas.microsoft.com/office/drawing/2014/main" id="{BB8889A7-826C-F048-ABF3-C878B91B700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474857">
            <a:off x="282058" y="5912690"/>
            <a:ext cx="813842" cy="469897"/>
          </a:xfrm>
          <a:prstGeom prst="rect">
            <a:avLst/>
          </a:prstGeom>
        </p:spPr>
      </p:pic>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19" name="コンテンツ プレースホルダー 2">
            <a:extLst>
              <a:ext uri="{FF2B5EF4-FFF2-40B4-BE49-F238E27FC236}">
                <a16:creationId xmlns:a16="http://schemas.microsoft.com/office/drawing/2014/main" id="{518495D6-9077-5146-A076-154A342905E4}"/>
              </a:ext>
            </a:extLst>
          </p:cNvPr>
          <p:cNvSpPr txBox="1">
            <a:spLocks/>
          </p:cNvSpPr>
          <p:nvPr/>
        </p:nvSpPr>
        <p:spPr>
          <a:xfrm>
            <a:off x="1172706" y="197693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Shinozima</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Genichi</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Unity</a:t>
            </a:r>
          </a:p>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Tomosue</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Toshimasa</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Cubism3</a:t>
            </a:r>
          </a:p>
          <a:p>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Tanimoto</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000" dirty="0" err="1">
                <a:latin typeface="Myrica M Book" panose="020B0509020203020207" pitchFamily="49" charset="-128"/>
                <a:ea typeface="Myrica M Book" panose="020B0509020203020207" pitchFamily="49" charset="-128"/>
                <a:cs typeface="Myrica M Book" panose="020B0509020203020207" pitchFamily="49" charset="-128"/>
              </a:rPr>
              <a:t>Kaho</a:t>
            </a:r>
            <a:r>
              <a:rPr lang="en-US" altLang="ja-JP" sz="6000" dirty="0">
                <a:latin typeface="Myrica M Book" panose="020B0509020203020207" pitchFamily="49" charset="-128"/>
                <a:ea typeface="Myrica M Book" panose="020B0509020203020207" pitchFamily="49" charset="-128"/>
                <a:cs typeface="Myrica M Book" panose="020B0509020203020207" pitchFamily="49" charset="-128"/>
              </a:rPr>
              <a:t>: Cubism3</a:t>
            </a:r>
          </a:p>
        </p:txBody>
      </p:sp>
      <p:sp>
        <p:nvSpPr>
          <p:cNvPr id="20" name="コンテンツ プレースホルダー 2">
            <a:extLst>
              <a:ext uri="{FF2B5EF4-FFF2-40B4-BE49-F238E27FC236}">
                <a16:creationId xmlns:a16="http://schemas.microsoft.com/office/drawing/2014/main" id="{00D2BF38-2C4C-5744-9D0A-C3FEBADA640E}"/>
              </a:ext>
            </a:extLst>
          </p:cNvPr>
          <p:cNvSpPr txBox="1">
            <a:spLocks/>
          </p:cNvSpPr>
          <p:nvPr/>
        </p:nvSpPr>
        <p:spPr>
          <a:xfrm>
            <a:off x="14602141" y="19459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Miyake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Tomoya</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PL/Unity</a:t>
            </a:r>
          </a:p>
          <a:p>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Takami</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Suguru</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PM/IP/Unity</a:t>
            </a:r>
          </a:p>
          <a:p>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Sueda</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5400" dirty="0" err="1">
                <a:latin typeface="Myrica M Book" panose="020B0509020203020207" pitchFamily="49" charset="-128"/>
                <a:ea typeface="Myrica M Book" panose="020B0509020203020207" pitchFamily="49" charset="-128"/>
                <a:cs typeface="Myrica M Book" panose="020B0509020203020207" pitchFamily="49" charset="-128"/>
              </a:rPr>
              <a:t>Takahito</a:t>
            </a:r>
            <a:r>
              <a:rPr lang="en-US" altLang="ja-JP" sz="5400" dirty="0">
                <a:latin typeface="Myrica M Book" panose="020B0509020203020207" pitchFamily="49" charset="-128"/>
                <a:ea typeface="Myrica M Book" panose="020B0509020203020207" pitchFamily="49" charset="-128"/>
                <a:cs typeface="Myrica M Book" panose="020B0509020203020207" pitchFamily="49" charset="-128"/>
              </a:rPr>
              <a:t>: Cubism3/Unity/Presenter</a:t>
            </a:r>
          </a:p>
        </p:txBody>
      </p:sp>
    </p:spTree>
    <p:extLst>
      <p:ext uri="{BB962C8B-B14F-4D97-AF65-F5344CB8AC3E}">
        <p14:creationId xmlns:p14="http://schemas.microsoft.com/office/powerpoint/2010/main" val="3445702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1783A8-8B2F-DD45-BBED-064891ED0B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6282076"/>
            <a:ext cx="7810536" cy="2217872"/>
          </a:xfrm>
          <a:prstGeom prst="rect">
            <a:avLst/>
          </a:prstGeom>
        </p:spPr>
      </p:pic>
      <p:pic>
        <p:nvPicPr>
          <p:cNvPr id="20" name="図 19">
            <a:extLst>
              <a:ext uri="{FF2B5EF4-FFF2-40B4-BE49-F238E27FC236}">
                <a16:creationId xmlns:a16="http://schemas.microsoft.com/office/drawing/2014/main" id="{8DC1AB91-9509-164B-8F00-94B7CF676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482410" y="114821"/>
            <a:ext cx="5420229" cy="1826170"/>
          </a:xfrm>
          <a:prstGeom prst="rect">
            <a:avLst/>
          </a:prstGeom>
        </p:spPr>
      </p:pic>
      <p:sp>
        <p:nvSpPr>
          <p:cNvPr id="21" name="正方形/長方形 20">
            <a:extLst>
              <a:ext uri="{FF2B5EF4-FFF2-40B4-BE49-F238E27FC236}">
                <a16:creationId xmlns:a16="http://schemas.microsoft.com/office/drawing/2014/main" id="{D7B73AA5-82FC-944F-9F46-3BE4BE7EA1C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528409D-7136-C845-BC75-03158CB00D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032358">
            <a:off x="7617985" y="4560962"/>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Agenda</a:t>
            </a:r>
            <a:endParaRPr kumimoji="1" lang="ja-JP" altLang="en-US">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9" name="図 18">
            <a:extLst>
              <a:ext uri="{FF2B5EF4-FFF2-40B4-BE49-F238E27FC236}">
                <a16:creationId xmlns:a16="http://schemas.microsoft.com/office/drawing/2014/main" id="{CD2C3308-8EC8-E44F-9E52-DD23B6915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615846">
            <a:off x="9699753" y="3528379"/>
            <a:ext cx="4984813" cy="2130397"/>
          </a:xfrm>
          <a:prstGeom prst="rect">
            <a:avLst/>
          </a:prstGeom>
        </p:spPr>
      </p:pic>
      <p:sp>
        <p:nvSpPr>
          <p:cNvPr id="3" name="コンテンツ プレースホルダー 2">
            <a:extLst>
              <a:ext uri="{FF2B5EF4-FFF2-40B4-BE49-F238E27FC236}">
                <a16:creationId xmlns:a16="http://schemas.microsoft.com/office/drawing/2014/main" id="{AAA864CC-A889-9F4B-AE68-CC084C4B602A}"/>
              </a:ext>
            </a:extLst>
          </p:cNvPr>
          <p:cNvSpPr>
            <a:spLocks noGrp="1"/>
          </p:cNvSpPr>
          <p:nvPr>
            <p:ph idx="1"/>
          </p:nvPr>
        </p:nvSpPr>
        <p:spPr/>
        <p:txBody>
          <a:bodyPr>
            <a:normAutofit/>
          </a:bodyPr>
          <a:lstStyle/>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なにを作ったのか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おわりに</a:t>
            </a:r>
            <a:endPar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18" name="図 17">
            <a:extLst>
              <a:ext uri="{FF2B5EF4-FFF2-40B4-BE49-F238E27FC236}">
                <a16:creationId xmlns:a16="http://schemas.microsoft.com/office/drawing/2014/main" id="{20206F28-DD63-854C-B2B3-333D093134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366320">
            <a:off x="7769694" y="5650452"/>
            <a:ext cx="7168210" cy="2415096"/>
          </a:xfrm>
          <a:prstGeom prst="rect">
            <a:avLst/>
          </a:prstGeom>
        </p:spPr>
      </p:pic>
      <p:pic>
        <p:nvPicPr>
          <p:cNvPr id="17" name="図 16">
            <a:extLst>
              <a:ext uri="{FF2B5EF4-FFF2-40B4-BE49-F238E27FC236}">
                <a16:creationId xmlns:a16="http://schemas.microsoft.com/office/drawing/2014/main" id="{3CD4E085-E0AE-2644-B5B5-A4F52B54A4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981070">
            <a:off x="3228637" y="5971992"/>
            <a:ext cx="7168210" cy="2415096"/>
          </a:xfrm>
          <a:prstGeom prst="rect">
            <a:avLst/>
          </a:prstGeom>
        </p:spPr>
      </p:pic>
    </p:spTree>
    <p:extLst>
      <p:ext uri="{BB962C8B-B14F-4D97-AF65-F5344CB8AC3E}">
        <p14:creationId xmlns:p14="http://schemas.microsoft.com/office/powerpoint/2010/main" val="4038012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570CE0C-A0EE-A045-A763-E9C8A53C2C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8240804" flipV="1">
            <a:off x="-1992853" y="-394806"/>
            <a:ext cx="5295863" cy="2510133"/>
          </a:xfrm>
          <a:prstGeom prst="rect">
            <a:avLst/>
          </a:prstGeom>
        </p:spPr>
      </p:pic>
      <p:pic>
        <p:nvPicPr>
          <p:cNvPr id="7" name="図 6">
            <a:extLst>
              <a:ext uri="{FF2B5EF4-FFF2-40B4-BE49-F238E27FC236}">
                <a16:creationId xmlns:a16="http://schemas.microsoft.com/office/drawing/2014/main" id="{6D4FE0DE-6A6B-EF40-B1BD-E0BED58993FD}"/>
              </a:ext>
            </a:extLst>
          </p:cNvPr>
          <p:cNvPicPr>
            <a:picLocks noChangeAspect="1"/>
          </p:cNvPicPr>
          <p:nvPr/>
        </p:nvPicPr>
        <p:blipFill>
          <a:blip r:embed="rId4"/>
          <a:stretch>
            <a:fillRect/>
          </a:stretch>
        </p:blipFill>
        <p:spPr>
          <a:xfrm rot="19674743">
            <a:off x="8359321" y="-4108005"/>
            <a:ext cx="12582539" cy="4472626"/>
          </a:xfrm>
          <a:prstGeom prst="rect">
            <a:avLst/>
          </a:prstGeom>
        </p:spPr>
      </p:pic>
      <p:sp>
        <p:nvSpPr>
          <p:cNvPr id="15" name="正方形/長方形 14">
            <a:extLst>
              <a:ext uri="{FF2B5EF4-FFF2-40B4-BE49-F238E27FC236}">
                <a16:creationId xmlns:a16="http://schemas.microsoft.com/office/drawing/2014/main" id="{351DF299-EC11-CF49-8B5C-F43A47C14527}"/>
              </a:ext>
            </a:extLst>
          </p:cNvPr>
          <p:cNvSpPr/>
          <p:nvPr/>
        </p:nvSpPr>
        <p:spPr>
          <a:xfrm>
            <a:off x="13242990" y="1277524"/>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E575EED-C87C-E640-9AFC-17EFED4AE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V="1">
            <a:off x="-1618290" y="-251399"/>
            <a:ext cx="7216657" cy="2090105"/>
          </a:xfrm>
          <a:prstGeom prst="rect">
            <a:avLst/>
          </a:prstGeom>
        </p:spPr>
      </p:pic>
      <p:pic>
        <p:nvPicPr>
          <p:cNvPr id="21" name="図 20">
            <a:extLst>
              <a:ext uri="{FF2B5EF4-FFF2-40B4-BE49-F238E27FC236}">
                <a16:creationId xmlns:a16="http://schemas.microsoft.com/office/drawing/2014/main" id="{0221B24E-404A-9D4C-8EEB-08EE0014D0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2155839" y="-104393"/>
            <a:ext cx="7216657" cy="1891423"/>
          </a:xfrm>
          <a:prstGeom prst="rect">
            <a:avLst/>
          </a:prstGeom>
        </p:spPr>
      </p:pic>
      <p:pic>
        <p:nvPicPr>
          <p:cNvPr id="9" name="図 8">
            <a:extLst>
              <a:ext uri="{FF2B5EF4-FFF2-40B4-BE49-F238E27FC236}">
                <a16:creationId xmlns:a16="http://schemas.microsoft.com/office/drawing/2014/main" id="{5955A442-0EE8-3340-A0DD-0EECA4528B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197086" flipH="1">
            <a:off x="7498865" y="5188516"/>
            <a:ext cx="2921981" cy="3162129"/>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今回の</a:t>
            </a:r>
            <a:r>
              <a:rPr lang="en-US" altLang="ja-JP" dirty="0" err="1">
                <a:latin typeface="Myrica M Book" panose="020B0509020203020207" pitchFamily="49" charset="-128"/>
                <a:ea typeface="Myrica M Book" panose="020B0509020203020207" pitchFamily="49" charset="-128"/>
                <a:cs typeface="Myrica M Book" panose="020B0509020203020207" pitchFamily="49" charset="-128"/>
              </a:rPr>
              <a:t>HackU</a:t>
            </a: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で学んだこと</a:t>
            </a:r>
          </a:p>
        </p:txBody>
      </p:sp>
      <p:sp>
        <p:nvSpPr>
          <p:cNvPr id="16" name="テキスト ボックス 15">
            <a:extLst>
              <a:ext uri="{FF2B5EF4-FFF2-40B4-BE49-F238E27FC236}">
                <a16:creationId xmlns:a16="http://schemas.microsoft.com/office/drawing/2014/main" id="{FB04ABA4-1B09-3A4C-8B1B-A2C543AB832E}"/>
              </a:ext>
            </a:extLst>
          </p:cNvPr>
          <p:cNvSpPr txBox="1"/>
          <p:nvPr/>
        </p:nvSpPr>
        <p:spPr>
          <a:xfrm>
            <a:off x="18265047" y="5918805"/>
            <a:ext cx="4006225" cy="954107"/>
          </a:xfrm>
          <a:prstGeom prst="rect">
            <a:avLst/>
          </a:prstGeom>
          <a:noFill/>
        </p:spPr>
        <p:txBody>
          <a:bodyPr wrap="none" rtlCol="0">
            <a:spAutoFit/>
          </a:bodyPr>
          <a:lstStyle/>
          <a:p>
            <a:r>
              <a:rPr kumimoji="1" lang="en-US" altLang="ja-JP" sz="2800" dirty="0" err="1"/>
              <a:t>UD:UnityDeveloper</a:t>
            </a:r>
            <a:endParaRPr kumimoji="1" lang="en-US" altLang="ja-JP" sz="2800" dirty="0"/>
          </a:p>
          <a:p>
            <a:r>
              <a:rPr lang="en-US" altLang="ja-JP" sz="2800" dirty="0"/>
              <a:t>CD:Cubism3Developer</a:t>
            </a:r>
            <a:endParaRPr kumimoji="1" lang="ja-JP" altLang="en-US" sz="2800"/>
          </a:p>
        </p:txBody>
      </p:sp>
      <p:pic>
        <p:nvPicPr>
          <p:cNvPr id="13" name="図 12">
            <a:extLst>
              <a:ext uri="{FF2B5EF4-FFF2-40B4-BE49-F238E27FC236}">
                <a16:creationId xmlns:a16="http://schemas.microsoft.com/office/drawing/2014/main" id="{CEC3D1E3-46F4-8249-BCFF-BACA8F87C78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272619">
            <a:off x="11223260" y="1496121"/>
            <a:ext cx="815458" cy="659006"/>
          </a:xfrm>
          <a:prstGeom prst="rect">
            <a:avLst/>
          </a:prstGeom>
        </p:spPr>
      </p:pic>
      <p:pic>
        <p:nvPicPr>
          <p:cNvPr id="12" name="図 11">
            <a:extLst>
              <a:ext uri="{FF2B5EF4-FFF2-40B4-BE49-F238E27FC236}">
                <a16:creationId xmlns:a16="http://schemas.microsoft.com/office/drawing/2014/main" id="{BBBE5D45-F2A7-9548-8927-493C38E5C92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459109">
            <a:off x="10233799" y="1247891"/>
            <a:ext cx="947257" cy="546928"/>
          </a:xfrm>
          <a:prstGeom prst="rect">
            <a:avLst/>
          </a:prstGeom>
        </p:spPr>
      </p:pic>
      <p:pic>
        <p:nvPicPr>
          <p:cNvPr id="8" name="図 7">
            <a:extLst>
              <a:ext uri="{FF2B5EF4-FFF2-40B4-BE49-F238E27FC236}">
                <a16:creationId xmlns:a16="http://schemas.microsoft.com/office/drawing/2014/main" id="{BB8889A7-826C-F048-ABF3-C878B91B700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474857">
            <a:off x="9333831" y="13242"/>
            <a:ext cx="813842" cy="469897"/>
          </a:xfrm>
          <a:prstGeom prst="rect">
            <a:avLst/>
          </a:prstGeom>
        </p:spPr>
      </p:pic>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29" name="コンテンツ プレースホルダー 2">
            <a:extLst>
              <a:ext uri="{FF2B5EF4-FFF2-40B4-BE49-F238E27FC236}">
                <a16:creationId xmlns:a16="http://schemas.microsoft.com/office/drawing/2014/main" id="{179342EB-DEEE-924D-83FC-C6702ED60E14}"/>
              </a:ext>
            </a:extLst>
          </p:cNvPr>
          <p:cNvSpPr>
            <a:spLocks noGrp="1"/>
          </p:cNvSpPr>
          <p:nvPr>
            <p:ph idx="1"/>
          </p:nvPr>
        </p:nvSpPr>
        <p:spPr>
          <a:xfrm>
            <a:off x="-16631674" y="1825625"/>
            <a:ext cx="10515600" cy="4351338"/>
          </a:xfrm>
        </p:spPr>
        <p:txBody>
          <a:bodyPr>
            <a:normAutofit/>
          </a:bodyPr>
          <a:lstStyle/>
          <a:p>
            <a:r>
              <a:rPr kumimoji="1"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UD:Shinozima</a:t>
            </a:r>
            <a:r>
              <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kumimoji="1"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Genichi</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CD</a:t>
            </a:r>
            <a:r>
              <a:rPr kumimoji="1"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Tomosue</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Toshimasa</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CD</a:t>
            </a:r>
            <a:r>
              <a:rPr kumimoji="1"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Tanimoto</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Kaho</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0" name="コンテンツ プレースホルダー 2">
            <a:extLst>
              <a:ext uri="{FF2B5EF4-FFF2-40B4-BE49-F238E27FC236}">
                <a16:creationId xmlns:a16="http://schemas.microsoft.com/office/drawing/2014/main" id="{1C7E7589-2796-EA4C-B190-D4E444FCA3A4}"/>
              </a:ext>
            </a:extLst>
          </p:cNvPr>
          <p:cNvSpPr txBox="1">
            <a:spLocks/>
          </p:cNvSpPr>
          <p:nvPr/>
        </p:nvSpPr>
        <p:spPr>
          <a:xfrm>
            <a:off x="1541580" y="206008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タスクマネジメント大事</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リモートで作業するのはイケイケな</a:t>
            </a:r>
            <a:br>
              <a:rPr lang="en-US" altLang="ja-JP" sz="44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4400" u="sng">
                <a:latin typeface="Myrica M Book" panose="020B0509020203020207" pitchFamily="49" charset="-128"/>
                <a:ea typeface="Myrica M Book" panose="020B0509020203020207" pitchFamily="49" charset="-128"/>
                <a:cs typeface="Myrica M Book" panose="020B0509020203020207" pitchFamily="49" charset="-128"/>
              </a:rPr>
              <a:t>できる</a:t>
            </a:r>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人じゃないとむずかしい</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4400">
                <a:latin typeface="Myrica M Book" panose="020B0509020203020207" pitchFamily="49" charset="-128"/>
                <a:ea typeface="Myrica M Book" panose="020B0509020203020207" pitchFamily="49" charset="-128"/>
                <a:cs typeface="Myrica M Book" panose="020B0509020203020207" pitchFamily="49" charset="-128"/>
              </a:rPr>
              <a:t>実装手段の先入観を捨てる</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1400">
                <a:latin typeface="Myrica M Book" panose="020B0509020203020207" pitchFamily="49" charset="-128"/>
                <a:ea typeface="Myrica M Book" panose="020B0509020203020207" pitchFamily="49" charset="-128"/>
                <a:cs typeface="Myrica M Book" panose="020B0509020203020207" pitchFamily="49" charset="-128"/>
              </a:rPr>
              <a:t> </a:t>
            </a:r>
            <a:endParaRPr lang="en-US" altLang="ja-JP" sz="44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イラレは凄い</a:t>
            </a:r>
            <a: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t>(</a:t>
            </a: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小並</a:t>
            </a:r>
            <a: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t>)</a:t>
            </a:r>
          </a:p>
          <a:p>
            <a: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t>Live2D</a:t>
            </a: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やべぇ</a:t>
            </a:r>
            <a:endParaRPr lang="en-US" altLang="ja-JP" sz="32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リーダブルコードとは</a:t>
            </a:r>
            <a:r>
              <a:rPr lang="en-US" altLang="ja-JP" sz="3200" dirty="0">
                <a:latin typeface="Myrica M Book" panose="020B0509020203020207" pitchFamily="49" charset="-128"/>
                <a:ea typeface="Myrica M Book" panose="020B0509020203020207" pitchFamily="49" charset="-128"/>
                <a:cs typeface="Myrica M Book" panose="020B0509020203020207" pitchFamily="49" charset="-128"/>
              </a:rPr>
              <a:t>…</a:t>
            </a:r>
            <a:r>
              <a:rPr lang="ja-JP" altLang="en-US" sz="3200">
                <a:latin typeface="Myrica M Book" panose="020B0509020203020207" pitchFamily="49" charset="-128"/>
                <a:ea typeface="Myrica M Book" panose="020B0509020203020207" pitchFamily="49" charset="-128"/>
                <a:cs typeface="Myrica M Book" panose="020B0509020203020207" pitchFamily="49" charset="-128"/>
              </a:rPr>
              <a:t>？</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23" name="図 22">
            <a:extLst>
              <a:ext uri="{FF2B5EF4-FFF2-40B4-BE49-F238E27FC236}">
                <a16:creationId xmlns:a16="http://schemas.microsoft.com/office/drawing/2014/main" id="{86B4FB3F-CEAC-0046-8C92-B05C5907B3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flipV="1">
            <a:off x="-2732391" y="1808591"/>
            <a:ext cx="5295863" cy="2510133"/>
          </a:xfrm>
          <a:prstGeom prst="rect">
            <a:avLst/>
          </a:prstGeom>
        </p:spPr>
      </p:pic>
      <p:pic>
        <p:nvPicPr>
          <p:cNvPr id="24" name="図 23">
            <a:extLst>
              <a:ext uri="{FF2B5EF4-FFF2-40B4-BE49-F238E27FC236}">
                <a16:creationId xmlns:a16="http://schemas.microsoft.com/office/drawing/2014/main" id="{14D8FC58-5745-9440-AC00-3C42DD93F6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3922972" flipV="1">
            <a:off x="-1797541" y="5400592"/>
            <a:ext cx="5295863" cy="2510133"/>
          </a:xfrm>
          <a:prstGeom prst="rect">
            <a:avLst/>
          </a:prstGeom>
        </p:spPr>
      </p:pic>
      <p:pic>
        <p:nvPicPr>
          <p:cNvPr id="11" name="図 10">
            <a:extLst>
              <a:ext uri="{FF2B5EF4-FFF2-40B4-BE49-F238E27FC236}">
                <a16:creationId xmlns:a16="http://schemas.microsoft.com/office/drawing/2014/main" id="{F9D26EB7-8116-9E43-AB22-0220369EAC5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1339527" y="2731633"/>
            <a:ext cx="2013040" cy="1559495"/>
          </a:xfrm>
          <a:prstGeom prst="rect">
            <a:avLst/>
          </a:prstGeom>
        </p:spPr>
      </p:pic>
      <p:pic>
        <p:nvPicPr>
          <p:cNvPr id="10" name="図 9">
            <a:extLst>
              <a:ext uri="{FF2B5EF4-FFF2-40B4-BE49-F238E27FC236}">
                <a16:creationId xmlns:a16="http://schemas.microsoft.com/office/drawing/2014/main" id="{5B4C97C4-9265-1449-9201-F95735C4625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64263" y="6021404"/>
            <a:ext cx="7168210" cy="2415096"/>
          </a:xfrm>
          <a:prstGeom prst="rect">
            <a:avLst/>
          </a:prstGeom>
        </p:spPr>
      </p:pic>
      <p:pic>
        <p:nvPicPr>
          <p:cNvPr id="14" name="図 13">
            <a:extLst>
              <a:ext uri="{FF2B5EF4-FFF2-40B4-BE49-F238E27FC236}">
                <a16:creationId xmlns:a16="http://schemas.microsoft.com/office/drawing/2014/main" id="{DF36BE93-4807-1D4D-B6E7-FD5903D8760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1914988">
            <a:off x="-2088769" y="5764104"/>
            <a:ext cx="7168210" cy="2415096"/>
          </a:xfrm>
          <a:prstGeom prst="rect">
            <a:avLst/>
          </a:prstGeom>
        </p:spPr>
      </p:pic>
      <p:pic>
        <p:nvPicPr>
          <p:cNvPr id="25" name="図 24">
            <a:extLst>
              <a:ext uri="{FF2B5EF4-FFF2-40B4-BE49-F238E27FC236}">
                <a16:creationId xmlns:a16="http://schemas.microsoft.com/office/drawing/2014/main" id="{C60B2500-36D9-CD4E-8C6F-D72B5F69F8D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1786346">
            <a:off x="5754017" y="6672795"/>
            <a:ext cx="7168210" cy="2415096"/>
          </a:xfrm>
          <a:prstGeom prst="rect">
            <a:avLst/>
          </a:prstGeom>
        </p:spPr>
      </p:pic>
    </p:spTree>
    <p:extLst>
      <p:ext uri="{BB962C8B-B14F-4D97-AF65-F5344CB8AC3E}">
        <p14:creationId xmlns:p14="http://schemas.microsoft.com/office/powerpoint/2010/main" val="1447429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C0DD35B-FC76-2D44-9537-513B829EC6DC}"/>
              </a:ext>
            </a:extLst>
          </p:cNvPr>
          <p:cNvPicPr>
            <a:picLocks noChangeAspect="1"/>
          </p:cNvPicPr>
          <p:nvPr/>
        </p:nvPicPr>
        <p:blipFill>
          <a:blip r:embed="rId2"/>
          <a:stretch>
            <a:fillRect/>
          </a:stretch>
        </p:blipFill>
        <p:spPr>
          <a:xfrm rot="11659103">
            <a:off x="-8715592" y="-2718055"/>
            <a:ext cx="12192000" cy="4107699"/>
          </a:xfrm>
          <a:prstGeom prst="rect">
            <a:avLst/>
          </a:prstGeom>
        </p:spPr>
      </p:pic>
      <p:pic>
        <p:nvPicPr>
          <p:cNvPr id="7" name="図 6">
            <a:extLst>
              <a:ext uri="{FF2B5EF4-FFF2-40B4-BE49-F238E27FC236}">
                <a16:creationId xmlns:a16="http://schemas.microsoft.com/office/drawing/2014/main" id="{3AD3CD60-58D4-AC4A-B0C2-CAC6FFF7FFED}"/>
              </a:ext>
            </a:extLst>
          </p:cNvPr>
          <p:cNvPicPr>
            <a:picLocks noChangeAspect="1"/>
          </p:cNvPicPr>
          <p:nvPr/>
        </p:nvPicPr>
        <p:blipFill>
          <a:blip r:embed="rId3"/>
          <a:stretch>
            <a:fillRect/>
          </a:stretch>
        </p:blipFill>
        <p:spPr>
          <a:xfrm rot="12752901">
            <a:off x="-4550526" y="4804150"/>
            <a:ext cx="12192000" cy="4107699"/>
          </a:xfrm>
          <a:prstGeom prst="rect">
            <a:avLst/>
          </a:prstGeom>
        </p:spPr>
      </p:pic>
      <p:pic>
        <p:nvPicPr>
          <p:cNvPr id="13" name="図 12">
            <a:extLst>
              <a:ext uri="{FF2B5EF4-FFF2-40B4-BE49-F238E27FC236}">
                <a16:creationId xmlns:a16="http://schemas.microsoft.com/office/drawing/2014/main" id="{7FF3608B-E742-B346-B2E1-E3893C3DBB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76229" y="10"/>
            <a:ext cx="12191980" cy="6857990"/>
          </a:xfrm>
          <a:prstGeom prst="rect">
            <a:avLst/>
          </a:prstGeom>
        </p:spPr>
      </p:pic>
      <p:pic>
        <p:nvPicPr>
          <p:cNvPr id="5" name="図 4">
            <a:extLst>
              <a:ext uri="{FF2B5EF4-FFF2-40B4-BE49-F238E27FC236}">
                <a16:creationId xmlns:a16="http://schemas.microsoft.com/office/drawing/2014/main" id="{D7142B9C-9E3D-F446-9F59-B6EDC0694ED8}"/>
              </a:ext>
            </a:extLst>
          </p:cNvPr>
          <p:cNvPicPr>
            <a:picLocks noChangeAspect="1"/>
          </p:cNvPicPr>
          <p:nvPr/>
        </p:nvPicPr>
        <p:blipFill>
          <a:blip r:embed="rId5"/>
          <a:stretch>
            <a:fillRect/>
          </a:stretch>
        </p:blipFill>
        <p:spPr>
          <a:xfrm rot="19726718">
            <a:off x="5048906" y="4804150"/>
            <a:ext cx="12192000" cy="4107699"/>
          </a:xfrm>
          <a:prstGeom prst="rect">
            <a:avLst/>
          </a:prstGeom>
        </p:spPr>
      </p:pic>
      <p:pic>
        <p:nvPicPr>
          <p:cNvPr id="12" name="図 11">
            <a:extLst>
              <a:ext uri="{FF2B5EF4-FFF2-40B4-BE49-F238E27FC236}">
                <a16:creationId xmlns:a16="http://schemas.microsoft.com/office/drawing/2014/main" id="{E2BBEBF9-990E-8641-BB61-604F0A7142B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769303" flipH="1">
            <a:off x="5743888" y="4606989"/>
            <a:ext cx="3106367" cy="3162129"/>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2" name="タイトル 1">
            <a:extLst>
              <a:ext uri="{FF2B5EF4-FFF2-40B4-BE49-F238E27FC236}">
                <a16:creationId xmlns:a16="http://schemas.microsoft.com/office/drawing/2014/main" id="{B45C0E68-3690-B346-B60F-813564DDD1FE}"/>
              </a:ext>
            </a:extLst>
          </p:cNvPr>
          <p:cNvSpPr>
            <a:spLocks noGrp="1"/>
          </p:cNvSpPr>
          <p:nvPr>
            <p:ph type="ctrTitle"/>
          </p:nvPr>
        </p:nvSpPr>
        <p:spPr>
          <a:xfrm>
            <a:off x="8022021" y="3231931"/>
            <a:ext cx="3852041" cy="1834056"/>
          </a:xfrm>
        </p:spPr>
        <p:txBody>
          <a:bodyPr>
            <a:normAutofit/>
          </a:bodyPr>
          <a:lstStyle/>
          <a:p>
            <a:r>
              <a:rPr kumimoji="1" lang="en-US" altLang="ja-JP" sz="4000" dirty="0">
                <a:latin typeface="Myrica M Book" panose="020B0509020203020207" pitchFamily="49" charset="-128"/>
                <a:ea typeface="Myrica M Book" panose="020B0509020203020207" pitchFamily="49" charset="-128"/>
                <a:cs typeface="Myrica M Book" panose="020B0509020203020207" pitchFamily="49" charset="-128"/>
              </a:rPr>
              <a:t>2018/08/31</a:t>
            </a:r>
            <a:br>
              <a:rPr kumimoji="1" lang="en-US" altLang="ja-JP" sz="4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4000">
                <a:latin typeface="Myrica M Book" panose="020B0509020203020207" pitchFamily="49" charset="-128"/>
                <a:ea typeface="Myrica M Book" panose="020B0509020203020207" pitchFamily="49" charset="-128"/>
                <a:cs typeface="Myrica M Book" panose="020B0509020203020207" pitchFamily="49" charset="-128"/>
              </a:rPr>
              <a:t>津山高専</a:t>
            </a:r>
            <a:br>
              <a:rPr kumimoji="1" lang="en-US" altLang="ja-JP" sz="4000" dirty="0">
                <a:latin typeface="Myrica M Book" panose="020B0509020203020207" pitchFamily="49" charset="-128"/>
                <a:ea typeface="Myrica M Book" panose="020B0509020203020207" pitchFamily="49" charset="-128"/>
                <a:cs typeface="Myrica M Book" panose="020B0509020203020207" pitchFamily="49" charset="-128"/>
              </a:rPr>
            </a:br>
            <a:r>
              <a:rPr kumimoji="1" lang="ja-JP" altLang="en-US" sz="4000">
                <a:latin typeface="Myrica M Book" panose="020B0509020203020207" pitchFamily="49" charset="-128"/>
                <a:ea typeface="Myrica M Book" panose="020B0509020203020207" pitchFamily="49" charset="-128"/>
                <a:cs typeface="Myrica M Book" panose="020B0509020203020207" pitchFamily="49" charset="-128"/>
              </a:rPr>
              <a:t>末田 貴一</a:t>
            </a:r>
          </a:p>
        </p:txBody>
      </p:sp>
      <p:sp>
        <p:nvSpPr>
          <p:cNvPr id="3" name="字幕 2">
            <a:extLst>
              <a:ext uri="{FF2B5EF4-FFF2-40B4-BE49-F238E27FC236}">
                <a16:creationId xmlns:a16="http://schemas.microsoft.com/office/drawing/2014/main" id="{E0BDE393-AADA-8F41-A613-ECA51A41A52F}"/>
              </a:ext>
            </a:extLst>
          </p:cNvPr>
          <p:cNvSpPr>
            <a:spLocks noGrp="1"/>
          </p:cNvSpPr>
          <p:nvPr>
            <p:ph type="subTitle" idx="1"/>
          </p:nvPr>
        </p:nvSpPr>
        <p:spPr>
          <a:xfrm>
            <a:off x="7782910" y="5242675"/>
            <a:ext cx="4330262" cy="683284"/>
          </a:xfrm>
        </p:spPr>
        <p:txBody>
          <a:bodyPr>
            <a:normAutofit/>
          </a:bodyPr>
          <a:lstStyle/>
          <a:p>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ポリッドスクリーンを用いた</a:t>
            </a:r>
            <a:br>
              <a:rPr lang="en-US" altLang="ja-JP" sz="2000" dirty="0">
                <a:latin typeface="Myrica M Book" panose="020B0509020203020207" pitchFamily="49" charset="-128"/>
                <a:ea typeface="Myrica M Book" panose="020B0509020203020207" pitchFamily="49" charset="-128"/>
                <a:cs typeface="Myrica M Book" panose="020B0509020203020207" pitchFamily="49" charset="-128"/>
              </a:rPr>
            </a:br>
            <a:r>
              <a:rPr lang="ja-JP" altLang="en-US" sz="2000">
                <a:latin typeface="Myrica M Book" panose="020B0509020203020207" pitchFamily="49" charset="-128"/>
                <a:ea typeface="Myrica M Book" panose="020B0509020203020207" pitchFamily="49" charset="-128"/>
                <a:cs typeface="Myrica M Book" panose="020B0509020203020207" pitchFamily="49" charset="-128"/>
              </a:rPr>
              <a:t>インタラクティブアート</a:t>
            </a:r>
            <a:endParaRPr kumimoji="1" lang="ja-JP" altLang="en-US" sz="2000">
              <a:latin typeface="Myrica M Book" panose="020B0509020203020207" pitchFamily="49" charset="-128"/>
              <a:ea typeface="Myrica M Book" panose="020B0509020203020207" pitchFamily="49" charset="-128"/>
              <a:cs typeface="Myrica M Book" panose="020B0509020203020207" pitchFamily="49" charset="-128"/>
            </a:endParaRPr>
          </a:p>
        </p:txBody>
      </p:sp>
      <p:cxnSp>
        <p:nvCxnSpPr>
          <p:cNvPr id="23" name="Straight Connector 2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3F065C8F-771A-5048-9126-52A740AE44BD}"/>
              </a:ext>
            </a:extLst>
          </p:cNvPr>
          <p:cNvPicPr>
            <a:picLocks noChangeAspect="1"/>
          </p:cNvPicPr>
          <p:nvPr/>
        </p:nvPicPr>
        <p:blipFill>
          <a:blip r:embed="rId7"/>
          <a:stretch>
            <a:fillRect/>
          </a:stretch>
        </p:blipFill>
        <p:spPr>
          <a:xfrm rot="9366519">
            <a:off x="7798102" y="-2718055"/>
            <a:ext cx="12192000" cy="4107699"/>
          </a:xfrm>
          <a:prstGeom prst="rect">
            <a:avLst/>
          </a:prstGeom>
        </p:spPr>
      </p:pic>
      <p:pic>
        <p:nvPicPr>
          <p:cNvPr id="14" name="図 13">
            <a:extLst>
              <a:ext uri="{FF2B5EF4-FFF2-40B4-BE49-F238E27FC236}">
                <a16:creationId xmlns:a16="http://schemas.microsoft.com/office/drawing/2014/main" id="{56A1D4C1-519F-094C-B1DA-29110D80A7B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424557" y="5012358"/>
            <a:ext cx="2013040" cy="1559495"/>
          </a:xfrm>
          <a:prstGeom prst="rect">
            <a:avLst/>
          </a:prstGeom>
        </p:spPr>
      </p:pic>
      <p:pic>
        <p:nvPicPr>
          <p:cNvPr id="15" name="図 14">
            <a:extLst>
              <a:ext uri="{FF2B5EF4-FFF2-40B4-BE49-F238E27FC236}">
                <a16:creationId xmlns:a16="http://schemas.microsoft.com/office/drawing/2014/main" id="{CD5DB9F7-A459-0E4F-A9CB-C190140B6FB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272619">
            <a:off x="10518841" y="71829"/>
            <a:ext cx="815458" cy="659006"/>
          </a:xfrm>
          <a:prstGeom prst="rect">
            <a:avLst/>
          </a:prstGeom>
        </p:spPr>
      </p:pic>
      <p:pic>
        <p:nvPicPr>
          <p:cNvPr id="16" name="図 15">
            <a:extLst>
              <a:ext uri="{FF2B5EF4-FFF2-40B4-BE49-F238E27FC236}">
                <a16:creationId xmlns:a16="http://schemas.microsoft.com/office/drawing/2014/main" id="{00DFC1DA-A808-3441-8D4E-C1EEA24D1EB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459109">
            <a:off x="9262613" y="313124"/>
            <a:ext cx="947257" cy="546928"/>
          </a:xfrm>
          <a:prstGeom prst="rect">
            <a:avLst/>
          </a:prstGeom>
        </p:spPr>
      </p:pic>
      <p:pic>
        <p:nvPicPr>
          <p:cNvPr id="17" name="図 16">
            <a:extLst>
              <a:ext uri="{FF2B5EF4-FFF2-40B4-BE49-F238E27FC236}">
                <a16:creationId xmlns:a16="http://schemas.microsoft.com/office/drawing/2014/main" id="{D4080CDB-6EA8-8D47-8B29-389622DA2D6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474857">
            <a:off x="52843" y="472545"/>
            <a:ext cx="813842" cy="469897"/>
          </a:xfrm>
          <a:prstGeom prst="rect">
            <a:avLst/>
          </a:prstGeom>
        </p:spPr>
      </p:pic>
      <p:sp>
        <p:nvSpPr>
          <p:cNvPr id="18" name="テキスト ボックス 17">
            <a:extLst>
              <a:ext uri="{FF2B5EF4-FFF2-40B4-BE49-F238E27FC236}">
                <a16:creationId xmlns:a16="http://schemas.microsoft.com/office/drawing/2014/main" id="{E5731CEB-26A5-6448-B646-21A4D9081CCE}"/>
              </a:ext>
            </a:extLst>
          </p:cNvPr>
          <p:cNvSpPr txBox="1"/>
          <p:nvPr/>
        </p:nvSpPr>
        <p:spPr>
          <a:xfrm>
            <a:off x="15401532" y="7314467"/>
            <a:ext cx="4006225" cy="954107"/>
          </a:xfrm>
          <a:prstGeom prst="rect">
            <a:avLst/>
          </a:prstGeom>
          <a:noFill/>
        </p:spPr>
        <p:txBody>
          <a:bodyPr wrap="none" rtlCol="0">
            <a:spAutoFit/>
          </a:bodyPr>
          <a:lstStyle/>
          <a:p>
            <a:r>
              <a:rPr kumimoji="1" lang="en-US" altLang="ja-JP" sz="2800" dirty="0" err="1"/>
              <a:t>UD:UnityDeveloper</a:t>
            </a:r>
            <a:endParaRPr kumimoji="1" lang="en-US" altLang="ja-JP" sz="2800" dirty="0"/>
          </a:p>
          <a:p>
            <a:r>
              <a:rPr lang="en-US" altLang="ja-JP" sz="2800" dirty="0"/>
              <a:t>CD:Cubism3Developer</a:t>
            </a:r>
            <a:endParaRPr kumimoji="1" lang="ja-JP" altLang="en-US" sz="2800"/>
          </a:p>
        </p:txBody>
      </p:sp>
      <p:sp>
        <p:nvSpPr>
          <p:cNvPr id="19" name="コンテンツ プレースホルダー 2">
            <a:extLst>
              <a:ext uri="{FF2B5EF4-FFF2-40B4-BE49-F238E27FC236}">
                <a16:creationId xmlns:a16="http://schemas.microsoft.com/office/drawing/2014/main" id="{0EAFCC1E-4E95-284C-AB55-BF79BEC813F5}"/>
              </a:ext>
            </a:extLst>
          </p:cNvPr>
          <p:cNvSpPr txBox="1">
            <a:spLocks/>
          </p:cNvSpPr>
          <p:nvPr/>
        </p:nvSpPr>
        <p:spPr>
          <a:xfrm>
            <a:off x="-11337770" y="-481580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UD:Shinozima</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Genichi</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CD:Tomosue</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Toshimasa</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CD:Tanimoto</a:t>
            </a:r>
            <a:r>
              <a:rPr lang="en-US" altLang="ja-JP" sz="6600" dirty="0">
                <a:latin typeface="Myrica M Book" panose="020B0509020203020207" pitchFamily="49" charset="-128"/>
                <a:ea typeface="Myrica M Book" panose="020B0509020203020207" pitchFamily="49" charset="-128"/>
                <a:cs typeface="Myrica M Book" panose="020B0509020203020207" pitchFamily="49" charset="-128"/>
              </a:rPr>
              <a:t> </a:t>
            </a:r>
            <a:r>
              <a:rPr lang="en-US" altLang="ja-JP" sz="6600" dirty="0" err="1">
                <a:latin typeface="Myrica M Book" panose="020B0509020203020207" pitchFamily="49" charset="-128"/>
                <a:ea typeface="Myrica M Book" panose="020B0509020203020207" pitchFamily="49" charset="-128"/>
                <a:cs typeface="Myrica M Book" panose="020B0509020203020207" pitchFamily="49" charset="-128"/>
              </a:rPr>
              <a:t>Kaho</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p:txBody>
      </p:sp>
    </p:spTree>
    <p:extLst>
      <p:ext uri="{BB962C8B-B14F-4D97-AF65-F5344CB8AC3E}">
        <p14:creationId xmlns:p14="http://schemas.microsoft.com/office/powerpoint/2010/main" val="29436723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114F79F8-9406-E644-AA23-0885F0388006}"/>
              </a:ext>
            </a:extLst>
          </p:cNvPr>
          <p:cNvPicPr>
            <a:picLocks noChangeAspect="1"/>
          </p:cNvPicPr>
          <p:nvPr/>
        </p:nvPicPr>
        <p:blipFill>
          <a:blip r:embed="rId2"/>
          <a:stretch>
            <a:fillRect/>
          </a:stretch>
        </p:blipFill>
        <p:spPr>
          <a:xfrm rot="1711259" flipV="1">
            <a:off x="5005795" y="-1097228"/>
            <a:ext cx="13405060" cy="6060476"/>
          </a:xfrm>
          <a:prstGeom prst="rect">
            <a:avLst/>
          </a:prstGeom>
        </p:spPr>
      </p:pic>
      <p:pic>
        <p:nvPicPr>
          <p:cNvPr id="14" name="図 13">
            <a:extLst>
              <a:ext uri="{FF2B5EF4-FFF2-40B4-BE49-F238E27FC236}">
                <a16:creationId xmlns:a16="http://schemas.microsoft.com/office/drawing/2014/main" id="{088B67F4-9C03-C54F-9A28-7AB4EE3F12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78722">
            <a:off x="6335885" y="922963"/>
            <a:ext cx="813842" cy="469897"/>
          </a:xfrm>
          <a:prstGeom prst="rect">
            <a:avLst/>
          </a:prstGeom>
        </p:spPr>
      </p:pic>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29" name="図 28">
            <a:extLst>
              <a:ext uri="{FF2B5EF4-FFF2-40B4-BE49-F238E27FC236}">
                <a16:creationId xmlns:a16="http://schemas.microsoft.com/office/drawing/2014/main" id="{F1C14D17-22B9-C347-91D3-C069AC201876}"/>
              </a:ext>
            </a:extLst>
          </p:cNvPr>
          <p:cNvPicPr>
            <a:picLocks noChangeAspect="1"/>
          </p:cNvPicPr>
          <p:nvPr/>
        </p:nvPicPr>
        <p:blipFill>
          <a:blip r:embed="rId5"/>
          <a:stretch>
            <a:fillRect/>
          </a:stretch>
        </p:blipFill>
        <p:spPr>
          <a:xfrm rot="12713385" flipV="1">
            <a:off x="-5212672" y="3492162"/>
            <a:ext cx="12192000" cy="4679049"/>
          </a:xfrm>
          <a:prstGeom prst="rect">
            <a:avLst/>
          </a:prstGeom>
        </p:spPr>
      </p:pic>
      <p:pic>
        <p:nvPicPr>
          <p:cNvPr id="31" name="図 30">
            <a:extLst>
              <a:ext uri="{FF2B5EF4-FFF2-40B4-BE49-F238E27FC236}">
                <a16:creationId xmlns:a16="http://schemas.microsoft.com/office/drawing/2014/main" id="{9AB0C30C-2CBA-8D42-8A31-A96D42BBE18B}"/>
              </a:ext>
            </a:extLst>
          </p:cNvPr>
          <p:cNvPicPr>
            <a:picLocks noChangeAspect="1"/>
          </p:cNvPicPr>
          <p:nvPr/>
        </p:nvPicPr>
        <p:blipFill>
          <a:blip r:embed="rId6"/>
          <a:stretch>
            <a:fillRect/>
          </a:stretch>
        </p:blipFill>
        <p:spPr>
          <a:xfrm rot="20483882" flipH="1">
            <a:off x="477775" y="4747922"/>
            <a:ext cx="14832847" cy="4697375"/>
          </a:xfrm>
          <a:prstGeom prst="rect">
            <a:avLst/>
          </a:prstGeom>
        </p:spPr>
      </p:pic>
      <p:pic>
        <p:nvPicPr>
          <p:cNvPr id="32" name="図 31">
            <a:extLst>
              <a:ext uri="{FF2B5EF4-FFF2-40B4-BE49-F238E27FC236}">
                <a16:creationId xmlns:a16="http://schemas.microsoft.com/office/drawing/2014/main" id="{358406FA-1D6D-E140-8172-1B1D36B94D0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0178960" y="5237544"/>
            <a:ext cx="2013040" cy="1559495"/>
          </a:xfrm>
          <a:prstGeom prst="rect">
            <a:avLst/>
          </a:prstGeom>
        </p:spPr>
      </p:pic>
      <p:pic>
        <p:nvPicPr>
          <p:cNvPr id="33" name="図 32">
            <a:extLst>
              <a:ext uri="{FF2B5EF4-FFF2-40B4-BE49-F238E27FC236}">
                <a16:creationId xmlns:a16="http://schemas.microsoft.com/office/drawing/2014/main" id="{46AC1310-570E-CB4E-B6C0-F271A47C4A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93620">
            <a:off x="825541" y="658795"/>
            <a:ext cx="3476076" cy="3402367"/>
          </a:xfrm>
          <a:prstGeom prst="rect">
            <a:avLst/>
          </a:prstGeom>
        </p:spPr>
      </p:pic>
      <p:pic>
        <p:nvPicPr>
          <p:cNvPr id="27" name="図 26">
            <a:extLst>
              <a:ext uri="{FF2B5EF4-FFF2-40B4-BE49-F238E27FC236}">
                <a16:creationId xmlns:a16="http://schemas.microsoft.com/office/drawing/2014/main" id="{B50E54A5-D2B2-1643-BA89-560011689E20}"/>
              </a:ext>
            </a:extLst>
          </p:cNvPr>
          <p:cNvPicPr>
            <a:picLocks noChangeAspect="1"/>
          </p:cNvPicPr>
          <p:nvPr/>
        </p:nvPicPr>
        <p:blipFill>
          <a:blip r:embed="rId9"/>
          <a:stretch>
            <a:fillRect/>
          </a:stretch>
        </p:blipFill>
        <p:spPr>
          <a:xfrm rot="8989402" flipV="1">
            <a:off x="-5142795" y="-614113"/>
            <a:ext cx="12192000" cy="3993482"/>
          </a:xfrm>
          <a:prstGeom prst="rect">
            <a:avLst/>
          </a:prstGeom>
        </p:spPr>
      </p:pic>
      <p:pic>
        <p:nvPicPr>
          <p:cNvPr id="34" name="図 33">
            <a:extLst>
              <a:ext uri="{FF2B5EF4-FFF2-40B4-BE49-F238E27FC236}">
                <a16:creationId xmlns:a16="http://schemas.microsoft.com/office/drawing/2014/main" id="{0287E0A9-0E0E-C644-9722-F359EA61C39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595425">
            <a:off x="2119265" y="5235829"/>
            <a:ext cx="815458" cy="659006"/>
          </a:xfrm>
          <a:prstGeom prst="rect">
            <a:avLst/>
          </a:prstGeom>
        </p:spPr>
      </p:pic>
      <p:pic>
        <p:nvPicPr>
          <p:cNvPr id="35" name="図 34">
            <a:extLst>
              <a:ext uri="{FF2B5EF4-FFF2-40B4-BE49-F238E27FC236}">
                <a16:creationId xmlns:a16="http://schemas.microsoft.com/office/drawing/2014/main" id="{95EB0908-CD5F-D647-B3A6-41017551409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0310269">
            <a:off x="1712559" y="269916"/>
            <a:ext cx="947257" cy="546928"/>
          </a:xfrm>
          <a:prstGeom prst="rect">
            <a:avLst/>
          </a:prstGeom>
        </p:spPr>
      </p:pic>
      <p:sp>
        <p:nvSpPr>
          <p:cNvPr id="40" name="テキスト ボックス 39">
            <a:extLst>
              <a:ext uri="{FF2B5EF4-FFF2-40B4-BE49-F238E27FC236}">
                <a16:creationId xmlns:a16="http://schemas.microsoft.com/office/drawing/2014/main" id="{48251EFA-78B7-9545-ABD6-3D91E5E56892}"/>
              </a:ext>
            </a:extLst>
          </p:cNvPr>
          <p:cNvSpPr txBox="1"/>
          <p:nvPr/>
        </p:nvSpPr>
        <p:spPr>
          <a:xfrm>
            <a:off x="2127605" y="2105561"/>
            <a:ext cx="7936788" cy="2646878"/>
          </a:xfrm>
          <a:prstGeom prst="rect">
            <a:avLst/>
          </a:prstGeom>
          <a:noFill/>
        </p:spPr>
        <p:txBody>
          <a:bodyPr wrap="none" rtlCol="0" anchor="ctr">
            <a:spAutoFit/>
          </a:bodyPr>
          <a:lstStyle/>
          <a:p>
            <a:pPr algn="ctr"/>
            <a:r>
              <a:rPr kumimoji="1" lang="en-US" altLang="ja-JP" sz="16600" dirty="0">
                <a:latin typeface="Cica" panose="020B0409020203020207" pitchFamily="49" charset="-128"/>
                <a:ea typeface="Cica" panose="020B0409020203020207" pitchFamily="49" charset="-128"/>
                <a:cs typeface="Myrica M Book" panose="020B0509020203020207" pitchFamily="49" charset="-128"/>
              </a:rPr>
              <a:t>Thank</a:t>
            </a:r>
            <a:r>
              <a:rPr kumimoji="1" lang="en-US" altLang="ja-JP" sz="16600" b="1" dirty="0">
                <a:latin typeface="Wawati SC" pitchFamily="82" charset="-122"/>
                <a:ea typeface="Wawati SC" pitchFamily="82" charset="-122"/>
                <a:cs typeface="Myrica M Book" panose="020B0509020203020207" pitchFamily="49" charset="-128"/>
              </a:rPr>
              <a:t> </a:t>
            </a:r>
            <a:r>
              <a:rPr kumimoji="1" lang="en-US" altLang="ja-JP" sz="16600" dirty="0" err="1">
                <a:latin typeface="Wawati SC" pitchFamily="82" charset="-122"/>
                <a:ea typeface="Wawati SC" pitchFamily="82" charset="-122"/>
                <a:cs typeface="Myrica M Book" panose="020B0509020203020207" pitchFamily="49" charset="-128"/>
              </a:rPr>
              <a:t>Ü</a:t>
            </a:r>
            <a:endParaRPr kumimoji="1" lang="ja-JP" altLang="en-US" sz="16600">
              <a:latin typeface="Wawati SC" pitchFamily="82" charset="-122"/>
              <a:ea typeface="Wawati SC" pitchFamily="82" charset="-122"/>
              <a:cs typeface="Myrica M Book" panose="020B0509020203020207" pitchFamily="49" charset="-128"/>
            </a:endParaRPr>
          </a:p>
        </p:txBody>
      </p:sp>
    </p:spTree>
    <p:extLst>
      <p:ext uri="{BB962C8B-B14F-4D97-AF65-F5344CB8AC3E}">
        <p14:creationId xmlns:p14="http://schemas.microsoft.com/office/powerpoint/2010/main" val="3540724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50" fill="hold">
                                          <p:stCondLst>
                                            <p:cond delay="0"/>
                                          </p:stCondLst>
                                        </p:cTn>
                                        <p:tgtEl>
                                          <p:spTgt spid="33"/>
                                        </p:tgtEl>
                                        <p:attrNameLst>
                                          <p:attrName>r</p:attrName>
                                        </p:attrNameLst>
                                      </p:cBhvr>
                                    </p:animRot>
                                    <p:animRot by="-240000">
                                      <p:cBhvr>
                                        <p:cTn id="7" dur="100" fill="hold">
                                          <p:stCondLst>
                                            <p:cond delay="100"/>
                                          </p:stCondLst>
                                        </p:cTn>
                                        <p:tgtEl>
                                          <p:spTgt spid="33"/>
                                        </p:tgtEl>
                                        <p:attrNameLst>
                                          <p:attrName>r</p:attrName>
                                        </p:attrNameLst>
                                      </p:cBhvr>
                                    </p:animRot>
                                    <p:animRot by="240000">
                                      <p:cBhvr>
                                        <p:cTn id="8" dur="100" fill="hold">
                                          <p:stCondLst>
                                            <p:cond delay="200"/>
                                          </p:stCondLst>
                                        </p:cTn>
                                        <p:tgtEl>
                                          <p:spTgt spid="33"/>
                                        </p:tgtEl>
                                        <p:attrNameLst>
                                          <p:attrName>r</p:attrName>
                                        </p:attrNameLst>
                                      </p:cBhvr>
                                    </p:animRot>
                                    <p:animRot by="-240000">
                                      <p:cBhvr>
                                        <p:cTn id="9" dur="100" fill="hold">
                                          <p:stCondLst>
                                            <p:cond delay="300"/>
                                          </p:stCondLst>
                                        </p:cTn>
                                        <p:tgtEl>
                                          <p:spTgt spid="33"/>
                                        </p:tgtEl>
                                        <p:attrNameLst>
                                          <p:attrName>r</p:attrName>
                                        </p:attrNameLst>
                                      </p:cBhvr>
                                    </p:animRot>
                                    <p:animRot by="120000">
                                      <p:cBhvr>
                                        <p:cTn id="10" dur="100" fill="hold">
                                          <p:stCondLst>
                                            <p:cond delay="400"/>
                                          </p:stCondLst>
                                        </p:cTn>
                                        <p:tgtEl>
                                          <p:spTgt spid="33"/>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50" fill="hold">
                                          <p:stCondLst>
                                            <p:cond delay="0"/>
                                          </p:stCondLst>
                                        </p:cTn>
                                        <p:tgtEl>
                                          <p:spTgt spid="35"/>
                                        </p:tgtEl>
                                        <p:attrNameLst>
                                          <p:attrName>r</p:attrName>
                                        </p:attrNameLst>
                                      </p:cBhvr>
                                    </p:animRot>
                                    <p:animRot by="-240000">
                                      <p:cBhvr>
                                        <p:cTn id="13" dur="300" fill="hold">
                                          <p:stCondLst>
                                            <p:cond delay="300"/>
                                          </p:stCondLst>
                                        </p:cTn>
                                        <p:tgtEl>
                                          <p:spTgt spid="35"/>
                                        </p:tgtEl>
                                        <p:attrNameLst>
                                          <p:attrName>r</p:attrName>
                                        </p:attrNameLst>
                                      </p:cBhvr>
                                    </p:animRot>
                                    <p:animRot by="240000">
                                      <p:cBhvr>
                                        <p:cTn id="14" dur="300" fill="hold">
                                          <p:stCondLst>
                                            <p:cond delay="600"/>
                                          </p:stCondLst>
                                        </p:cTn>
                                        <p:tgtEl>
                                          <p:spTgt spid="35"/>
                                        </p:tgtEl>
                                        <p:attrNameLst>
                                          <p:attrName>r</p:attrName>
                                        </p:attrNameLst>
                                      </p:cBhvr>
                                    </p:animRot>
                                    <p:animRot by="-240000">
                                      <p:cBhvr>
                                        <p:cTn id="15" dur="300" fill="hold">
                                          <p:stCondLst>
                                            <p:cond delay="900"/>
                                          </p:stCondLst>
                                        </p:cTn>
                                        <p:tgtEl>
                                          <p:spTgt spid="35"/>
                                        </p:tgtEl>
                                        <p:attrNameLst>
                                          <p:attrName>r</p:attrName>
                                        </p:attrNameLst>
                                      </p:cBhvr>
                                    </p:animRot>
                                    <p:animRot by="120000">
                                      <p:cBhvr>
                                        <p:cTn id="16" dur="300" fill="hold">
                                          <p:stCondLst>
                                            <p:cond delay="1200"/>
                                          </p:stCondLst>
                                        </p:cTn>
                                        <p:tgtEl>
                                          <p:spTgt spid="35"/>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50" fill="hold">
                                          <p:stCondLst>
                                            <p:cond delay="0"/>
                                          </p:stCondLst>
                                        </p:cTn>
                                        <p:tgtEl>
                                          <p:spTgt spid="14"/>
                                        </p:tgtEl>
                                        <p:attrNameLst>
                                          <p:attrName>r</p:attrName>
                                        </p:attrNameLst>
                                      </p:cBhvr>
                                    </p:animRot>
                                    <p:animRot by="-240000">
                                      <p:cBhvr>
                                        <p:cTn id="19" dur="300" fill="hold">
                                          <p:stCondLst>
                                            <p:cond delay="300"/>
                                          </p:stCondLst>
                                        </p:cTn>
                                        <p:tgtEl>
                                          <p:spTgt spid="14"/>
                                        </p:tgtEl>
                                        <p:attrNameLst>
                                          <p:attrName>r</p:attrName>
                                        </p:attrNameLst>
                                      </p:cBhvr>
                                    </p:animRot>
                                    <p:animRot by="240000">
                                      <p:cBhvr>
                                        <p:cTn id="20" dur="300" fill="hold">
                                          <p:stCondLst>
                                            <p:cond delay="600"/>
                                          </p:stCondLst>
                                        </p:cTn>
                                        <p:tgtEl>
                                          <p:spTgt spid="14"/>
                                        </p:tgtEl>
                                        <p:attrNameLst>
                                          <p:attrName>r</p:attrName>
                                        </p:attrNameLst>
                                      </p:cBhvr>
                                    </p:animRot>
                                    <p:animRot by="-240000">
                                      <p:cBhvr>
                                        <p:cTn id="21" dur="300" fill="hold">
                                          <p:stCondLst>
                                            <p:cond delay="900"/>
                                          </p:stCondLst>
                                        </p:cTn>
                                        <p:tgtEl>
                                          <p:spTgt spid="14"/>
                                        </p:tgtEl>
                                        <p:attrNameLst>
                                          <p:attrName>r</p:attrName>
                                        </p:attrNameLst>
                                      </p:cBhvr>
                                    </p:animRot>
                                    <p:animRot by="120000">
                                      <p:cBhvr>
                                        <p:cTn id="22" dur="300" fill="hold">
                                          <p:stCondLst>
                                            <p:cond delay="1200"/>
                                          </p:stCondLst>
                                        </p:cTn>
                                        <p:tgtEl>
                                          <p:spTgt spid="14"/>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150" fill="hold">
                                          <p:stCondLst>
                                            <p:cond delay="0"/>
                                          </p:stCondLst>
                                        </p:cTn>
                                        <p:tgtEl>
                                          <p:spTgt spid="34"/>
                                        </p:tgtEl>
                                        <p:attrNameLst>
                                          <p:attrName>r</p:attrName>
                                        </p:attrNameLst>
                                      </p:cBhvr>
                                    </p:animRot>
                                    <p:animRot by="-240000">
                                      <p:cBhvr>
                                        <p:cTn id="25" dur="300" fill="hold">
                                          <p:stCondLst>
                                            <p:cond delay="300"/>
                                          </p:stCondLst>
                                        </p:cTn>
                                        <p:tgtEl>
                                          <p:spTgt spid="34"/>
                                        </p:tgtEl>
                                        <p:attrNameLst>
                                          <p:attrName>r</p:attrName>
                                        </p:attrNameLst>
                                      </p:cBhvr>
                                    </p:animRot>
                                    <p:animRot by="240000">
                                      <p:cBhvr>
                                        <p:cTn id="26" dur="300" fill="hold">
                                          <p:stCondLst>
                                            <p:cond delay="600"/>
                                          </p:stCondLst>
                                        </p:cTn>
                                        <p:tgtEl>
                                          <p:spTgt spid="34"/>
                                        </p:tgtEl>
                                        <p:attrNameLst>
                                          <p:attrName>r</p:attrName>
                                        </p:attrNameLst>
                                      </p:cBhvr>
                                    </p:animRot>
                                    <p:animRot by="-240000">
                                      <p:cBhvr>
                                        <p:cTn id="27" dur="300" fill="hold">
                                          <p:stCondLst>
                                            <p:cond delay="900"/>
                                          </p:stCondLst>
                                        </p:cTn>
                                        <p:tgtEl>
                                          <p:spTgt spid="34"/>
                                        </p:tgtEl>
                                        <p:attrNameLst>
                                          <p:attrName>r</p:attrName>
                                        </p:attrNameLst>
                                      </p:cBhvr>
                                    </p:animRot>
                                    <p:animRot by="120000">
                                      <p:cBhvr>
                                        <p:cTn id="28" dur="300" fill="hold">
                                          <p:stCondLst>
                                            <p:cond delay="1200"/>
                                          </p:stCondLst>
                                        </p:cTn>
                                        <p:tgtEl>
                                          <p:spTgt spid="34"/>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32"/>
                                        </p:tgtEl>
                                        <p:attrNameLst>
                                          <p:attrName>r</p:attrName>
                                        </p:attrNameLst>
                                      </p:cBhvr>
                                    </p:animRot>
                                    <p:animRot by="-240000">
                                      <p:cBhvr>
                                        <p:cTn id="31" dur="200" fill="hold">
                                          <p:stCondLst>
                                            <p:cond delay="200"/>
                                          </p:stCondLst>
                                        </p:cTn>
                                        <p:tgtEl>
                                          <p:spTgt spid="32"/>
                                        </p:tgtEl>
                                        <p:attrNameLst>
                                          <p:attrName>r</p:attrName>
                                        </p:attrNameLst>
                                      </p:cBhvr>
                                    </p:animRot>
                                    <p:animRot by="240000">
                                      <p:cBhvr>
                                        <p:cTn id="32" dur="200" fill="hold">
                                          <p:stCondLst>
                                            <p:cond delay="400"/>
                                          </p:stCondLst>
                                        </p:cTn>
                                        <p:tgtEl>
                                          <p:spTgt spid="32"/>
                                        </p:tgtEl>
                                        <p:attrNameLst>
                                          <p:attrName>r</p:attrName>
                                        </p:attrNameLst>
                                      </p:cBhvr>
                                    </p:animRot>
                                    <p:animRot by="-240000">
                                      <p:cBhvr>
                                        <p:cTn id="33" dur="200" fill="hold">
                                          <p:stCondLst>
                                            <p:cond delay="600"/>
                                          </p:stCondLst>
                                        </p:cTn>
                                        <p:tgtEl>
                                          <p:spTgt spid="32"/>
                                        </p:tgtEl>
                                        <p:attrNameLst>
                                          <p:attrName>r</p:attrName>
                                        </p:attrNameLst>
                                      </p:cBhvr>
                                    </p:animRot>
                                    <p:animRot by="120000">
                                      <p:cBhvr>
                                        <p:cTn id="34" dur="200" fill="hold">
                                          <p:stCondLst>
                                            <p:cond delay="8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1783A8-8B2F-DD45-BBED-064891ED0B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6282076"/>
            <a:ext cx="7810536" cy="2217872"/>
          </a:xfrm>
          <a:prstGeom prst="rect">
            <a:avLst/>
          </a:prstGeom>
        </p:spPr>
      </p:pic>
      <p:pic>
        <p:nvPicPr>
          <p:cNvPr id="20" name="図 19">
            <a:extLst>
              <a:ext uri="{FF2B5EF4-FFF2-40B4-BE49-F238E27FC236}">
                <a16:creationId xmlns:a16="http://schemas.microsoft.com/office/drawing/2014/main" id="{8DC1AB91-9509-164B-8F00-94B7CF676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482410" y="114821"/>
            <a:ext cx="5420229" cy="1826170"/>
          </a:xfrm>
          <a:prstGeom prst="rect">
            <a:avLst/>
          </a:prstGeom>
        </p:spPr>
      </p:pic>
      <p:sp>
        <p:nvSpPr>
          <p:cNvPr id="21" name="正方形/長方形 20">
            <a:extLst>
              <a:ext uri="{FF2B5EF4-FFF2-40B4-BE49-F238E27FC236}">
                <a16:creationId xmlns:a16="http://schemas.microsoft.com/office/drawing/2014/main" id="{D7B73AA5-82FC-944F-9F46-3BE4BE7EA1C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528409D-7136-C845-BC75-03158CB00D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032358">
            <a:off x="7617985" y="4560962"/>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Agenda</a:t>
            </a:r>
            <a:endParaRPr kumimoji="1" lang="ja-JP" altLang="en-US">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9" name="図 18">
            <a:extLst>
              <a:ext uri="{FF2B5EF4-FFF2-40B4-BE49-F238E27FC236}">
                <a16:creationId xmlns:a16="http://schemas.microsoft.com/office/drawing/2014/main" id="{CD2C3308-8EC8-E44F-9E52-DD23B6915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615846">
            <a:off x="9699753" y="3528379"/>
            <a:ext cx="4984813" cy="2130397"/>
          </a:xfrm>
          <a:prstGeom prst="rect">
            <a:avLst/>
          </a:prstGeom>
        </p:spPr>
      </p:pic>
      <p:sp>
        <p:nvSpPr>
          <p:cNvPr id="3" name="コンテンツ プレースホルダー 2">
            <a:extLst>
              <a:ext uri="{FF2B5EF4-FFF2-40B4-BE49-F238E27FC236}">
                <a16:creationId xmlns:a16="http://schemas.microsoft.com/office/drawing/2014/main" id="{AAA864CC-A889-9F4B-AE68-CC084C4B602A}"/>
              </a:ext>
            </a:extLst>
          </p:cNvPr>
          <p:cNvSpPr>
            <a:spLocks noGrp="1"/>
          </p:cNvSpPr>
          <p:nvPr>
            <p:ph idx="1"/>
          </p:nvPr>
        </p:nvSpPr>
        <p:spPr/>
        <p:txBody>
          <a:bodyPr>
            <a:normAutofit/>
          </a:bodyPr>
          <a:lstStyle/>
          <a:p>
            <a:r>
              <a:rPr kumimoji="1" lang="ja-JP" altLang="en-US" sz="6600" b="1">
                <a:latin typeface="Myrica M Book" panose="020B0509020203020207" pitchFamily="49" charset="-128"/>
                <a:ea typeface="Myrica M Book" panose="020B0509020203020207" pitchFamily="49" charset="-128"/>
                <a:cs typeface="Myrica M Book" panose="020B0509020203020207" pitchFamily="49" charset="-128"/>
              </a:rPr>
              <a:t>なにを作ったのか</a:t>
            </a:r>
            <a:endParaRPr kumimoji="1" lang="en-US" altLang="ja-JP" sz="6600" b="1"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おわりに</a:t>
            </a:r>
            <a:endPar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18" name="図 17">
            <a:extLst>
              <a:ext uri="{FF2B5EF4-FFF2-40B4-BE49-F238E27FC236}">
                <a16:creationId xmlns:a16="http://schemas.microsoft.com/office/drawing/2014/main" id="{20206F28-DD63-854C-B2B3-333D093134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366320">
            <a:off x="7769694" y="5650452"/>
            <a:ext cx="7168210" cy="2415096"/>
          </a:xfrm>
          <a:prstGeom prst="rect">
            <a:avLst/>
          </a:prstGeom>
        </p:spPr>
      </p:pic>
      <p:pic>
        <p:nvPicPr>
          <p:cNvPr id="17" name="図 16">
            <a:extLst>
              <a:ext uri="{FF2B5EF4-FFF2-40B4-BE49-F238E27FC236}">
                <a16:creationId xmlns:a16="http://schemas.microsoft.com/office/drawing/2014/main" id="{3CD4E085-E0AE-2644-B5B5-A4F52B54A4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981070">
            <a:off x="3228637" y="5971992"/>
            <a:ext cx="7168210" cy="2415096"/>
          </a:xfrm>
          <a:prstGeom prst="rect">
            <a:avLst/>
          </a:prstGeom>
        </p:spPr>
      </p:pic>
    </p:spTree>
    <p:extLst>
      <p:ext uri="{BB962C8B-B14F-4D97-AF65-F5344CB8AC3E}">
        <p14:creationId xmlns:p14="http://schemas.microsoft.com/office/powerpoint/2010/main" val="22884017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901B0E7-2C1A-0B41-9D83-3E3DC536F4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189663"/>
            <a:ext cx="6346274" cy="1560647"/>
          </a:xfrm>
          <a:prstGeom prst="rect">
            <a:avLst/>
          </a:prstGeom>
        </p:spPr>
      </p:pic>
      <p:pic>
        <p:nvPicPr>
          <p:cNvPr id="16" name="図 15">
            <a:extLst>
              <a:ext uri="{FF2B5EF4-FFF2-40B4-BE49-F238E27FC236}">
                <a16:creationId xmlns:a16="http://schemas.microsoft.com/office/drawing/2014/main" id="{9A090491-216F-C544-AB26-17774067E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516" y="3537"/>
            <a:ext cx="5809349" cy="1957272"/>
          </a:xfrm>
          <a:prstGeom prst="rect">
            <a:avLst/>
          </a:prstGeom>
        </p:spPr>
      </p:pic>
      <p:pic>
        <p:nvPicPr>
          <p:cNvPr id="11" name="図 10">
            <a:extLst>
              <a:ext uri="{FF2B5EF4-FFF2-40B4-BE49-F238E27FC236}">
                <a16:creationId xmlns:a16="http://schemas.microsoft.com/office/drawing/2014/main" id="{258A62B0-AB94-504D-BA7A-40597A122B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3890" y="4824667"/>
            <a:ext cx="6346274" cy="1318126"/>
          </a:xfrm>
          <a:prstGeom prst="rect">
            <a:avLst/>
          </a:prstGeom>
        </p:spPr>
      </p:pic>
      <p:sp>
        <p:nvSpPr>
          <p:cNvPr id="17" name="正方形/長方形 16">
            <a:extLst>
              <a:ext uri="{FF2B5EF4-FFF2-40B4-BE49-F238E27FC236}">
                <a16:creationId xmlns:a16="http://schemas.microsoft.com/office/drawing/2014/main" id="{754DA927-0057-0E45-B4D2-6CEF4A117D4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なにを作ったのか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6" name="テキスト ボックス 5">
            <a:extLst>
              <a:ext uri="{FF2B5EF4-FFF2-40B4-BE49-F238E27FC236}">
                <a16:creationId xmlns:a16="http://schemas.microsoft.com/office/drawing/2014/main" id="{FB5D7CBA-C1B5-C64A-99E5-B1DBC1498B58}"/>
              </a:ext>
            </a:extLst>
          </p:cNvPr>
          <p:cNvSpPr txBox="1"/>
          <p:nvPr/>
        </p:nvSpPr>
        <p:spPr>
          <a:xfrm>
            <a:off x="5398373" y="3844332"/>
            <a:ext cx="697627" cy="707886"/>
          </a:xfrm>
          <a:prstGeom prst="rect">
            <a:avLst/>
          </a:prstGeom>
          <a:noFill/>
        </p:spPr>
        <p:txBody>
          <a:bodyPr wrap="none" rtlCol="0">
            <a:spAutoFit/>
          </a:bodyPr>
          <a:lstStyle/>
          <a:p>
            <a:r>
              <a:rPr kumimoji="1" lang="en-US" altLang="ja-JP" sz="4000" b="1" dirty="0">
                <a:latin typeface="Myrica M Book" panose="020B0509020203020207" pitchFamily="49" charset="-128"/>
                <a:ea typeface="Myrica M Book" panose="020B0509020203020207" pitchFamily="49" charset="-128"/>
                <a:cs typeface="Myrica M Book" panose="020B0509020203020207" pitchFamily="49" charset="-128"/>
              </a:rPr>
              <a:t>×</a:t>
            </a:r>
            <a:endParaRPr kumimoji="1" lang="ja-JP" altLang="en-US" b="1">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5" name="図 14">
            <a:extLst>
              <a:ext uri="{FF2B5EF4-FFF2-40B4-BE49-F238E27FC236}">
                <a16:creationId xmlns:a16="http://schemas.microsoft.com/office/drawing/2014/main" id="{1BB7E9D2-51DE-1A48-AF2D-C1573F55D2AD}"/>
              </a:ext>
            </a:extLst>
          </p:cNvPr>
          <p:cNvPicPr>
            <a:picLocks noChangeAspect="1"/>
          </p:cNvPicPr>
          <p:nvPr/>
        </p:nvPicPr>
        <p:blipFill>
          <a:blip r:embed="rId6"/>
          <a:stretch>
            <a:fillRect/>
          </a:stretch>
        </p:blipFill>
        <p:spPr>
          <a:xfrm rot="1714984">
            <a:off x="-5105498" y="4804150"/>
            <a:ext cx="12192000" cy="4107699"/>
          </a:xfrm>
          <a:prstGeom prst="rect">
            <a:avLst/>
          </a:prstGeom>
        </p:spPr>
      </p:pic>
    </p:spTree>
    <p:extLst>
      <p:ext uri="{BB962C8B-B14F-4D97-AF65-F5344CB8AC3E}">
        <p14:creationId xmlns:p14="http://schemas.microsoft.com/office/powerpoint/2010/main" val="4047548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901B0E7-2C1A-0B41-9D83-3E3DC536F4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189663"/>
            <a:ext cx="6346274" cy="1560647"/>
          </a:xfrm>
          <a:prstGeom prst="rect">
            <a:avLst/>
          </a:prstGeom>
        </p:spPr>
      </p:pic>
      <p:pic>
        <p:nvPicPr>
          <p:cNvPr id="16" name="図 15">
            <a:extLst>
              <a:ext uri="{FF2B5EF4-FFF2-40B4-BE49-F238E27FC236}">
                <a16:creationId xmlns:a16="http://schemas.microsoft.com/office/drawing/2014/main" id="{9A090491-216F-C544-AB26-17774067E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516" y="3537"/>
            <a:ext cx="5809349" cy="1957272"/>
          </a:xfrm>
          <a:prstGeom prst="rect">
            <a:avLst/>
          </a:prstGeom>
        </p:spPr>
      </p:pic>
      <p:pic>
        <p:nvPicPr>
          <p:cNvPr id="11" name="図 10">
            <a:extLst>
              <a:ext uri="{FF2B5EF4-FFF2-40B4-BE49-F238E27FC236}">
                <a16:creationId xmlns:a16="http://schemas.microsoft.com/office/drawing/2014/main" id="{258A62B0-AB94-504D-BA7A-40597A122B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3890" y="4824667"/>
            <a:ext cx="6346274" cy="1318126"/>
          </a:xfrm>
          <a:prstGeom prst="rect">
            <a:avLst/>
          </a:prstGeom>
        </p:spPr>
      </p:pic>
      <p:sp>
        <p:nvSpPr>
          <p:cNvPr id="17" name="正方形/長方形 16">
            <a:extLst>
              <a:ext uri="{FF2B5EF4-FFF2-40B4-BE49-F238E27FC236}">
                <a16:creationId xmlns:a16="http://schemas.microsoft.com/office/drawing/2014/main" id="{754DA927-0057-0E45-B4D2-6CEF4A117D4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なにを作ったのか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6" name="テキスト ボックス 5">
            <a:extLst>
              <a:ext uri="{FF2B5EF4-FFF2-40B4-BE49-F238E27FC236}">
                <a16:creationId xmlns:a16="http://schemas.microsoft.com/office/drawing/2014/main" id="{FB5D7CBA-C1B5-C64A-99E5-B1DBC1498B58}"/>
              </a:ext>
            </a:extLst>
          </p:cNvPr>
          <p:cNvSpPr txBox="1"/>
          <p:nvPr/>
        </p:nvSpPr>
        <p:spPr>
          <a:xfrm>
            <a:off x="5398373" y="3844332"/>
            <a:ext cx="697627" cy="707886"/>
          </a:xfrm>
          <a:prstGeom prst="rect">
            <a:avLst/>
          </a:prstGeom>
          <a:noFill/>
        </p:spPr>
        <p:txBody>
          <a:bodyPr wrap="none" rtlCol="0">
            <a:spAutoFit/>
          </a:bodyPr>
          <a:lstStyle/>
          <a:p>
            <a:r>
              <a:rPr kumimoji="1" lang="en-US" altLang="ja-JP" sz="4000" b="1" dirty="0">
                <a:latin typeface="Myrica M Book" panose="020B0509020203020207" pitchFamily="49" charset="-128"/>
                <a:ea typeface="Myrica M Book" panose="020B0509020203020207" pitchFamily="49" charset="-128"/>
                <a:cs typeface="Myrica M Book" panose="020B0509020203020207" pitchFamily="49" charset="-128"/>
              </a:rPr>
              <a:t>×</a:t>
            </a:r>
            <a:endParaRPr kumimoji="1" lang="ja-JP" altLang="en-US" b="1">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7" name="テキスト ボックス 6">
            <a:extLst>
              <a:ext uri="{FF2B5EF4-FFF2-40B4-BE49-F238E27FC236}">
                <a16:creationId xmlns:a16="http://schemas.microsoft.com/office/drawing/2014/main" id="{264E5026-9129-B94E-8867-D9E403DBED7D}"/>
              </a:ext>
            </a:extLst>
          </p:cNvPr>
          <p:cNvSpPr txBox="1"/>
          <p:nvPr/>
        </p:nvSpPr>
        <p:spPr>
          <a:xfrm>
            <a:off x="4973409" y="5129787"/>
            <a:ext cx="5827236" cy="707886"/>
          </a:xfrm>
          <a:prstGeom prst="rect">
            <a:avLst/>
          </a:prstGeom>
          <a:noFill/>
        </p:spPr>
        <p:txBody>
          <a:bodyPr wrap="none" rtlCol="0">
            <a:spAutoFit/>
          </a:bodyPr>
          <a:lstStyle/>
          <a:p>
            <a:r>
              <a:rPr kumimoji="1" lang="ja-JP" altLang="en-US" sz="4000" b="1">
                <a:latin typeface="Myrica M Book" panose="020B0509020203020207" pitchFamily="49" charset="-128"/>
                <a:ea typeface="Myrica M Book" panose="020B0509020203020207" pitchFamily="49" charset="-128"/>
                <a:cs typeface="Myrica M Book" panose="020B0509020203020207" pitchFamily="49" charset="-128"/>
              </a:rPr>
              <a:t>インタラクティブアート</a:t>
            </a:r>
          </a:p>
        </p:txBody>
      </p:sp>
      <p:pic>
        <p:nvPicPr>
          <p:cNvPr id="15" name="図 14">
            <a:extLst>
              <a:ext uri="{FF2B5EF4-FFF2-40B4-BE49-F238E27FC236}">
                <a16:creationId xmlns:a16="http://schemas.microsoft.com/office/drawing/2014/main" id="{1BB7E9D2-51DE-1A48-AF2D-C1573F55D2AD}"/>
              </a:ext>
            </a:extLst>
          </p:cNvPr>
          <p:cNvPicPr>
            <a:picLocks noChangeAspect="1"/>
          </p:cNvPicPr>
          <p:nvPr/>
        </p:nvPicPr>
        <p:blipFill>
          <a:blip r:embed="rId6"/>
          <a:stretch>
            <a:fillRect/>
          </a:stretch>
        </p:blipFill>
        <p:spPr>
          <a:xfrm rot="1714984">
            <a:off x="-5105498" y="4804150"/>
            <a:ext cx="12192000" cy="4107699"/>
          </a:xfrm>
          <a:prstGeom prst="rect">
            <a:avLst/>
          </a:prstGeom>
        </p:spPr>
      </p:pic>
    </p:spTree>
    <p:extLst>
      <p:ext uri="{BB962C8B-B14F-4D97-AF65-F5344CB8AC3E}">
        <p14:creationId xmlns:p14="http://schemas.microsoft.com/office/powerpoint/2010/main" val="34733018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901B0E7-2C1A-0B41-9D83-3E3DC536F4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189663"/>
            <a:ext cx="6346274" cy="1560647"/>
          </a:xfrm>
          <a:prstGeom prst="rect">
            <a:avLst/>
          </a:prstGeom>
        </p:spPr>
      </p:pic>
      <p:pic>
        <p:nvPicPr>
          <p:cNvPr id="16" name="図 15">
            <a:extLst>
              <a:ext uri="{FF2B5EF4-FFF2-40B4-BE49-F238E27FC236}">
                <a16:creationId xmlns:a16="http://schemas.microsoft.com/office/drawing/2014/main" id="{9A090491-216F-C544-AB26-17774067E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516" y="3537"/>
            <a:ext cx="5809349" cy="1957272"/>
          </a:xfrm>
          <a:prstGeom prst="rect">
            <a:avLst/>
          </a:prstGeom>
        </p:spPr>
      </p:pic>
      <p:pic>
        <p:nvPicPr>
          <p:cNvPr id="11" name="図 10">
            <a:extLst>
              <a:ext uri="{FF2B5EF4-FFF2-40B4-BE49-F238E27FC236}">
                <a16:creationId xmlns:a16="http://schemas.microsoft.com/office/drawing/2014/main" id="{258A62B0-AB94-504D-BA7A-40597A122B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3890" y="4824667"/>
            <a:ext cx="6346274" cy="1318126"/>
          </a:xfrm>
          <a:prstGeom prst="rect">
            <a:avLst/>
          </a:prstGeom>
        </p:spPr>
      </p:pic>
      <p:sp>
        <p:nvSpPr>
          <p:cNvPr id="17" name="正方形/長方形 16">
            <a:extLst>
              <a:ext uri="{FF2B5EF4-FFF2-40B4-BE49-F238E27FC236}">
                <a16:creationId xmlns:a16="http://schemas.microsoft.com/office/drawing/2014/main" id="{754DA927-0057-0E45-B4D2-6CEF4A117D4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なにを作ったのか</a:t>
            </a: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
        <p:nvSpPr>
          <p:cNvPr id="5" name="テキスト ボックス 4">
            <a:extLst>
              <a:ext uri="{FF2B5EF4-FFF2-40B4-BE49-F238E27FC236}">
                <a16:creationId xmlns:a16="http://schemas.microsoft.com/office/drawing/2014/main" id="{BE2BF15D-EE1D-1F48-9118-5F349B6ACA5A}"/>
              </a:ext>
            </a:extLst>
          </p:cNvPr>
          <p:cNvSpPr txBox="1"/>
          <p:nvPr/>
        </p:nvSpPr>
        <p:spPr>
          <a:xfrm>
            <a:off x="1557500" y="2616018"/>
            <a:ext cx="4837385" cy="707886"/>
          </a:xfrm>
          <a:prstGeom prst="rect">
            <a:avLst/>
          </a:prstGeom>
          <a:noFill/>
        </p:spPr>
        <p:txBody>
          <a:bodyPr wrap="square" rtlCol="0">
            <a:spAutoFit/>
          </a:bodyPr>
          <a:lstStyle/>
          <a:p>
            <a:r>
              <a:rPr kumimoji="1" lang="ja-JP" altLang="en-US" sz="4000" b="1">
                <a:latin typeface="Myrica M Book" panose="020B0509020203020207" pitchFamily="49" charset="-128"/>
                <a:ea typeface="Myrica M Book" panose="020B0509020203020207" pitchFamily="49" charset="-128"/>
                <a:cs typeface="Myrica M Book" panose="020B0509020203020207" pitchFamily="49" charset="-128"/>
              </a:rPr>
              <a:t>ポリッドスクリーン</a:t>
            </a:r>
          </a:p>
        </p:txBody>
      </p:sp>
      <p:sp>
        <p:nvSpPr>
          <p:cNvPr id="6" name="テキスト ボックス 5">
            <a:extLst>
              <a:ext uri="{FF2B5EF4-FFF2-40B4-BE49-F238E27FC236}">
                <a16:creationId xmlns:a16="http://schemas.microsoft.com/office/drawing/2014/main" id="{FB5D7CBA-C1B5-C64A-99E5-B1DBC1498B58}"/>
              </a:ext>
            </a:extLst>
          </p:cNvPr>
          <p:cNvSpPr txBox="1"/>
          <p:nvPr/>
        </p:nvSpPr>
        <p:spPr>
          <a:xfrm>
            <a:off x="5398373" y="3844332"/>
            <a:ext cx="697627" cy="707886"/>
          </a:xfrm>
          <a:prstGeom prst="rect">
            <a:avLst/>
          </a:prstGeom>
          <a:noFill/>
        </p:spPr>
        <p:txBody>
          <a:bodyPr wrap="none" rtlCol="0">
            <a:spAutoFit/>
          </a:bodyPr>
          <a:lstStyle/>
          <a:p>
            <a:r>
              <a:rPr kumimoji="1" lang="en-US" altLang="ja-JP" sz="4000" b="1" dirty="0">
                <a:latin typeface="Myrica M Book" panose="020B0509020203020207" pitchFamily="49" charset="-128"/>
                <a:ea typeface="Myrica M Book" panose="020B0509020203020207" pitchFamily="49" charset="-128"/>
                <a:cs typeface="Myrica M Book" panose="020B0509020203020207" pitchFamily="49" charset="-128"/>
              </a:rPr>
              <a:t>×</a:t>
            </a:r>
            <a:endParaRPr kumimoji="1" lang="ja-JP" altLang="en-US" b="1">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7" name="テキスト ボックス 6">
            <a:extLst>
              <a:ext uri="{FF2B5EF4-FFF2-40B4-BE49-F238E27FC236}">
                <a16:creationId xmlns:a16="http://schemas.microsoft.com/office/drawing/2014/main" id="{264E5026-9129-B94E-8867-D9E403DBED7D}"/>
              </a:ext>
            </a:extLst>
          </p:cNvPr>
          <p:cNvSpPr txBox="1"/>
          <p:nvPr/>
        </p:nvSpPr>
        <p:spPr>
          <a:xfrm>
            <a:off x="4973409" y="5129787"/>
            <a:ext cx="5827236" cy="707886"/>
          </a:xfrm>
          <a:prstGeom prst="rect">
            <a:avLst/>
          </a:prstGeom>
          <a:noFill/>
        </p:spPr>
        <p:txBody>
          <a:bodyPr wrap="none" rtlCol="0">
            <a:spAutoFit/>
          </a:bodyPr>
          <a:lstStyle/>
          <a:p>
            <a:r>
              <a:rPr kumimoji="1" lang="ja-JP" altLang="en-US" sz="4000" b="1">
                <a:latin typeface="Myrica M Book" panose="020B0509020203020207" pitchFamily="49" charset="-128"/>
                <a:ea typeface="Myrica M Book" panose="020B0509020203020207" pitchFamily="49" charset="-128"/>
                <a:cs typeface="Myrica M Book" panose="020B0509020203020207" pitchFamily="49" charset="-128"/>
              </a:rPr>
              <a:t>インタラクティブアート</a:t>
            </a:r>
          </a:p>
        </p:txBody>
      </p:sp>
      <p:pic>
        <p:nvPicPr>
          <p:cNvPr id="15" name="図 14">
            <a:extLst>
              <a:ext uri="{FF2B5EF4-FFF2-40B4-BE49-F238E27FC236}">
                <a16:creationId xmlns:a16="http://schemas.microsoft.com/office/drawing/2014/main" id="{1BB7E9D2-51DE-1A48-AF2D-C1573F55D2AD}"/>
              </a:ext>
            </a:extLst>
          </p:cNvPr>
          <p:cNvPicPr>
            <a:picLocks noChangeAspect="1"/>
          </p:cNvPicPr>
          <p:nvPr/>
        </p:nvPicPr>
        <p:blipFill>
          <a:blip r:embed="rId6"/>
          <a:stretch>
            <a:fillRect/>
          </a:stretch>
        </p:blipFill>
        <p:spPr>
          <a:xfrm rot="1714984">
            <a:off x="-5105498" y="4804150"/>
            <a:ext cx="12192000" cy="4107699"/>
          </a:xfrm>
          <a:prstGeom prst="rect">
            <a:avLst/>
          </a:prstGeom>
        </p:spPr>
      </p:pic>
    </p:spTree>
    <p:extLst>
      <p:ext uri="{BB962C8B-B14F-4D97-AF65-F5344CB8AC3E}">
        <p14:creationId xmlns:p14="http://schemas.microsoft.com/office/powerpoint/2010/main" val="239626444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091783A8-8B2F-DD45-BBED-064891ED0B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0" y="6282076"/>
            <a:ext cx="7810536" cy="2217872"/>
          </a:xfrm>
          <a:prstGeom prst="rect">
            <a:avLst/>
          </a:prstGeom>
        </p:spPr>
      </p:pic>
      <p:pic>
        <p:nvPicPr>
          <p:cNvPr id="20" name="図 19">
            <a:extLst>
              <a:ext uri="{FF2B5EF4-FFF2-40B4-BE49-F238E27FC236}">
                <a16:creationId xmlns:a16="http://schemas.microsoft.com/office/drawing/2014/main" id="{8DC1AB91-9509-164B-8F00-94B7CF676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482410" y="114821"/>
            <a:ext cx="5420229" cy="1826170"/>
          </a:xfrm>
          <a:prstGeom prst="rect">
            <a:avLst/>
          </a:prstGeom>
        </p:spPr>
      </p:pic>
      <p:sp>
        <p:nvSpPr>
          <p:cNvPr id="21" name="正方形/長方形 20">
            <a:extLst>
              <a:ext uri="{FF2B5EF4-FFF2-40B4-BE49-F238E27FC236}">
                <a16:creationId xmlns:a16="http://schemas.microsoft.com/office/drawing/2014/main" id="{D7B73AA5-82FC-944F-9F46-3BE4BE7EA1CC}"/>
              </a:ext>
            </a:extLst>
          </p:cNvPr>
          <p:cNvSpPr/>
          <p:nvPr/>
        </p:nvSpPr>
        <p:spPr>
          <a:xfrm>
            <a:off x="0" y="0"/>
            <a:ext cx="5810865" cy="196081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528409D-7136-C845-BC75-03158CB00D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032358">
            <a:off x="7617985" y="4560962"/>
            <a:ext cx="7168210" cy="2415096"/>
          </a:xfrm>
          <a:prstGeom prst="rect">
            <a:avLst/>
          </a:prstGeom>
        </p:spPr>
      </p:pic>
      <p:sp>
        <p:nvSpPr>
          <p:cNvPr id="2" name="タイトル 1">
            <a:extLst>
              <a:ext uri="{FF2B5EF4-FFF2-40B4-BE49-F238E27FC236}">
                <a16:creationId xmlns:a16="http://schemas.microsoft.com/office/drawing/2014/main" id="{02DABED4-2D88-E545-BF91-E48E72ED6227}"/>
              </a:ext>
            </a:extLst>
          </p:cNvPr>
          <p:cNvSpPr>
            <a:spLocks noGrp="1"/>
          </p:cNvSpPr>
          <p:nvPr>
            <p:ph type="title"/>
          </p:nvPr>
        </p:nvSpPr>
        <p:spPr/>
        <p:txBody>
          <a:bodyPr/>
          <a:lstStyle/>
          <a:p>
            <a:r>
              <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rPr>
              <a:t>Agenda</a:t>
            </a:r>
            <a:endParaRPr kumimoji="1" lang="ja-JP" altLang="en-US">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19" name="図 18">
            <a:extLst>
              <a:ext uri="{FF2B5EF4-FFF2-40B4-BE49-F238E27FC236}">
                <a16:creationId xmlns:a16="http://schemas.microsoft.com/office/drawing/2014/main" id="{CD2C3308-8EC8-E44F-9E52-DD23B6915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615846">
            <a:off x="9699753" y="3528379"/>
            <a:ext cx="4984813" cy="2130397"/>
          </a:xfrm>
          <a:prstGeom prst="rect">
            <a:avLst/>
          </a:prstGeom>
        </p:spPr>
      </p:pic>
      <p:sp>
        <p:nvSpPr>
          <p:cNvPr id="3" name="コンテンツ プレースホルダー 2">
            <a:extLst>
              <a:ext uri="{FF2B5EF4-FFF2-40B4-BE49-F238E27FC236}">
                <a16:creationId xmlns:a16="http://schemas.microsoft.com/office/drawing/2014/main" id="{AAA864CC-A889-9F4B-AE68-CC084C4B602A}"/>
              </a:ext>
            </a:extLst>
          </p:cNvPr>
          <p:cNvSpPr>
            <a:spLocks noGrp="1"/>
          </p:cNvSpPr>
          <p:nvPr>
            <p:ph idx="1"/>
          </p:nvPr>
        </p:nvSpPr>
        <p:spPr/>
        <p:txBody>
          <a:bodyPr>
            <a:normAutofit/>
          </a:bodyPr>
          <a:lstStyle/>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なにを作ったのか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b="1">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lang="en-US" altLang="ja-JP" sz="6600" b="1" dirty="0">
              <a:latin typeface="Myrica M Book" panose="020B0509020203020207" pitchFamily="49" charset="-128"/>
              <a:ea typeface="Myrica M Book" panose="020B0509020203020207" pitchFamily="49" charset="-128"/>
              <a:cs typeface="Myrica M Book" panose="020B0509020203020207" pitchFamily="49" charset="-128"/>
            </a:endParaRPr>
          </a:p>
          <a:p>
            <a:r>
              <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rPr>
              <a:t>どうやって作ったのか</a:t>
            </a:r>
            <a:endParaRPr kumimoji="1" lang="en-US" altLang="ja-JP" sz="6600" dirty="0">
              <a:latin typeface="Myrica M Book" panose="020B0509020203020207" pitchFamily="49" charset="-128"/>
              <a:ea typeface="Myrica M Book" panose="020B0509020203020207" pitchFamily="49" charset="-128"/>
              <a:cs typeface="Myrica M Book" panose="020B0509020203020207" pitchFamily="49" charset="-128"/>
            </a:endParaRPr>
          </a:p>
          <a:p>
            <a:r>
              <a:rPr lang="ja-JP" altLang="en-US" sz="6600">
                <a:latin typeface="Myrica M Book" panose="020B0509020203020207" pitchFamily="49" charset="-128"/>
                <a:ea typeface="Myrica M Book" panose="020B0509020203020207" pitchFamily="49" charset="-128"/>
                <a:cs typeface="Myrica M Book" panose="020B0509020203020207" pitchFamily="49" charset="-128"/>
              </a:rPr>
              <a:t>おわりに</a:t>
            </a:r>
            <a:endParaRPr kumimoji="1" lang="ja-JP" altLang="en-US" sz="6600">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4" name="図 3">
            <a:extLst>
              <a:ext uri="{FF2B5EF4-FFF2-40B4-BE49-F238E27FC236}">
                <a16:creationId xmlns:a16="http://schemas.microsoft.com/office/drawing/2014/main" id="{89BC06C8-F6EE-0D44-B97A-087A2D6B85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pic>
        <p:nvPicPr>
          <p:cNvPr id="18" name="図 17">
            <a:extLst>
              <a:ext uri="{FF2B5EF4-FFF2-40B4-BE49-F238E27FC236}">
                <a16:creationId xmlns:a16="http://schemas.microsoft.com/office/drawing/2014/main" id="{20206F28-DD63-854C-B2B3-333D093134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366320">
            <a:off x="7769694" y="5650452"/>
            <a:ext cx="7168210" cy="2415096"/>
          </a:xfrm>
          <a:prstGeom prst="rect">
            <a:avLst/>
          </a:prstGeom>
        </p:spPr>
      </p:pic>
      <p:pic>
        <p:nvPicPr>
          <p:cNvPr id="17" name="図 16">
            <a:extLst>
              <a:ext uri="{FF2B5EF4-FFF2-40B4-BE49-F238E27FC236}">
                <a16:creationId xmlns:a16="http://schemas.microsoft.com/office/drawing/2014/main" id="{3CD4E085-E0AE-2644-B5B5-A4F52B54A4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981070">
            <a:off x="3228637" y="5971992"/>
            <a:ext cx="7168210" cy="2415096"/>
          </a:xfrm>
          <a:prstGeom prst="rect">
            <a:avLst/>
          </a:prstGeom>
        </p:spPr>
      </p:pic>
    </p:spTree>
    <p:extLst>
      <p:ext uri="{BB962C8B-B14F-4D97-AF65-F5344CB8AC3E}">
        <p14:creationId xmlns:p14="http://schemas.microsoft.com/office/powerpoint/2010/main" val="21742530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2FA34A7-143B-2448-ADDA-CA6B10B55FE1}"/>
              </a:ext>
            </a:extLst>
          </p:cNvPr>
          <p:cNvPicPr>
            <a:picLocks noChangeAspect="1"/>
          </p:cNvPicPr>
          <p:nvPr/>
        </p:nvPicPr>
        <p:blipFill>
          <a:blip r:embed="rId2"/>
          <a:stretch>
            <a:fillRect/>
          </a:stretch>
        </p:blipFill>
        <p:spPr>
          <a:xfrm rot="13127390">
            <a:off x="-6691586" y="-1309041"/>
            <a:ext cx="21009777" cy="7078563"/>
          </a:xfrm>
          <a:prstGeom prst="rect">
            <a:avLst/>
          </a:prstGeom>
        </p:spPr>
      </p:pic>
      <p:pic>
        <p:nvPicPr>
          <p:cNvPr id="11" name="図 10">
            <a:extLst>
              <a:ext uri="{FF2B5EF4-FFF2-40B4-BE49-F238E27FC236}">
                <a16:creationId xmlns:a16="http://schemas.microsoft.com/office/drawing/2014/main" id="{6CF12EE9-8F78-AD4D-8CB6-518D91849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900485" y="2582627"/>
            <a:ext cx="4999954" cy="1684572"/>
          </a:xfrm>
          <a:prstGeom prst="rect">
            <a:avLst/>
          </a:prstGeom>
        </p:spPr>
      </p:pic>
      <p:pic>
        <p:nvPicPr>
          <p:cNvPr id="13" name="図 12">
            <a:extLst>
              <a:ext uri="{FF2B5EF4-FFF2-40B4-BE49-F238E27FC236}">
                <a16:creationId xmlns:a16="http://schemas.microsoft.com/office/drawing/2014/main" id="{BE5039EC-9A01-7849-88C9-BF9AD96B6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6450" y="5448427"/>
            <a:ext cx="7062120" cy="1633409"/>
          </a:xfrm>
          <a:prstGeom prst="rect">
            <a:avLst/>
          </a:prstGeom>
        </p:spPr>
      </p:pic>
      <p:sp>
        <p:nvSpPr>
          <p:cNvPr id="9" name="正方形/長方形 8">
            <a:extLst>
              <a:ext uri="{FF2B5EF4-FFF2-40B4-BE49-F238E27FC236}">
                <a16:creationId xmlns:a16="http://schemas.microsoft.com/office/drawing/2014/main" id="{B796ABD1-29D4-3D4B-9367-D1345F780175}"/>
              </a:ext>
            </a:extLst>
          </p:cNvPr>
          <p:cNvSpPr/>
          <p:nvPr/>
        </p:nvSpPr>
        <p:spPr>
          <a:xfrm>
            <a:off x="0" y="0"/>
            <a:ext cx="12192000" cy="6858000"/>
          </a:xfrm>
          <a:prstGeom prst="rect">
            <a:avLst/>
          </a:prstGeom>
          <a:solidFill>
            <a:srgbClr val="FDFFF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A1526014-A736-F847-A11B-89692A05C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7831" y="3104656"/>
            <a:ext cx="5711369" cy="1672262"/>
          </a:xfrm>
          <a:prstGeom prst="rect">
            <a:avLst/>
          </a:prstGeom>
        </p:spPr>
      </p:pic>
      <p:sp>
        <p:nvSpPr>
          <p:cNvPr id="2" name="タイトル 1">
            <a:extLst>
              <a:ext uri="{FF2B5EF4-FFF2-40B4-BE49-F238E27FC236}">
                <a16:creationId xmlns:a16="http://schemas.microsoft.com/office/drawing/2014/main" id="{1A723CD3-5FDC-604A-B7A9-638E6D373E7E}"/>
              </a:ext>
            </a:extLst>
          </p:cNvPr>
          <p:cNvSpPr>
            <a:spLocks noGrp="1"/>
          </p:cNvSpPr>
          <p:nvPr>
            <p:ph type="title"/>
          </p:nvPr>
        </p:nvSpPr>
        <p:spPr/>
        <p:txBody>
          <a:bodyPr/>
          <a:lstStyle/>
          <a:p>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なんで作ったのか</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p:txBody>
      </p:sp>
      <p:sp>
        <p:nvSpPr>
          <p:cNvPr id="3" name="コンテンツ プレースホルダー 2">
            <a:extLst>
              <a:ext uri="{FF2B5EF4-FFF2-40B4-BE49-F238E27FC236}">
                <a16:creationId xmlns:a16="http://schemas.microsoft.com/office/drawing/2014/main" id="{2FF39688-9AFA-AE4A-A520-8294EA82FF53}"/>
              </a:ext>
            </a:extLst>
          </p:cNvPr>
          <p:cNvSpPr>
            <a:spLocks noGrp="1"/>
          </p:cNvSpPr>
          <p:nvPr>
            <p:ph sz="half" idx="1"/>
          </p:nvPr>
        </p:nvSpPr>
        <p:spPr>
          <a:xfrm>
            <a:off x="140362" y="2010577"/>
            <a:ext cx="5611932" cy="4351338"/>
          </a:xfrm>
          <a:ln>
            <a:noFill/>
          </a:ln>
        </p:spPr>
        <p:txBody>
          <a:bodyPr/>
          <a:lstStyle/>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従来の</a:t>
            </a:r>
            <a:r>
              <a:rPr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インタラクティブアートは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kumimoji="1" lang="ja-JP" altLang="en-US">
                <a:latin typeface="Myrica M Book" panose="020B0509020203020207" pitchFamily="49" charset="-128"/>
                <a:ea typeface="Myrica M Book" panose="020B0509020203020207" pitchFamily="49" charset="-128"/>
                <a:cs typeface="Myrica M Book" panose="020B0509020203020207" pitchFamily="49" charset="-128"/>
              </a:rPr>
              <a:t>インタラクティブなのは</a:t>
            </a:r>
            <a:endParaRPr kumimoji="1" lang="en-US" altLang="ja-JP" dirty="0">
              <a:latin typeface="Myrica M Book" panose="020B0509020203020207" pitchFamily="49" charset="-128"/>
              <a:ea typeface="Myrica M Book" panose="020B0509020203020207" pitchFamily="49" charset="-128"/>
              <a:cs typeface="Myrica M Book" panose="020B0509020203020207" pitchFamily="49" charset="-128"/>
            </a:endParaRPr>
          </a:p>
          <a:p>
            <a:pPr marL="0" indent="0">
              <a:buNone/>
            </a:pPr>
            <a:r>
              <a:rPr lang="ja-JP" altLang="en-US" sz="4400">
                <a:ln w="0">
                  <a:noFill/>
                </a:ln>
                <a:latin typeface="Myrica M Book" panose="020B0509020203020207" pitchFamily="49" charset="-128"/>
                <a:ea typeface="Myrica M Book" panose="020B0509020203020207" pitchFamily="49" charset="-128"/>
                <a:cs typeface="Myrica M Book" panose="020B0509020203020207" pitchFamily="49" charset="-128"/>
              </a:rPr>
              <a:t>作品↔鑑賞者</a:t>
            </a:r>
            <a:endParaRPr lang="en-US" altLang="ja-JP" sz="4400" dirty="0">
              <a:ln w="0">
                <a:noFill/>
              </a:ln>
              <a:latin typeface="Myrica M Book" panose="020B0509020203020207" pitchFamily="49" charset="-128"/>
              <a:ea typeface="Myrica M Book" panose="020B0509020203020207" pitchFamily="49" charset="-128"/>
              <a:cs typeface="Myrica M Book" panose="020B0509020203020207" pitchFamily="49" charset="-128"/>
            </a:endParaRPr>
          </a:p>
        </p:txBody>
      </p:sp>
      <p:pic>
        <p:nvPicPr>
          <p:cNvPr id="6" name="図 5">
            <a:extLst>
              <a:ext uri="{FF2B5EF4-FFF2-40B4-BE49-F238E27FC236}">
                <a16:creationId xmlns:a16="http://schemas.microsoft.com/office/drawing/2014/main" id="{05F123C5-8021-1C43-8091-9BAAD286C5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33490" y="10"/>
            <a:ext cx="3058670" cy="1720502"/>
          </a:xfrm>
          <a:prstGeom prst="rect">
            <a:avLst/>
          </a:prstGeom>
        </p:spPr>
      </p:pic>
    </p:spTree>
    <p:extLst>
      <p:ext uri="{BB962C8B-B14F-4D97-AF65-F5344CB8AC3E}">
        <p14:creationId xmlns:p14="http://schemas.microsoft.com/office/powerpoint/2010/main" val="20434530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957</Words>
  <Application>Microsoft Macintosh PowerPoint</Application>
  <PresentationFormat>ワイド画面</PresentationFormat>
  <Paragraphs>290</Paragraphs>
  <Slides>32</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Cica</vt:lpstr>
      <vt:lpstr>Myrica M Book</vt:lpstr>
      <vt:lpstr>Wawati SC</vt:lpstr>
      <vt:lpstr>游ゴシック</vt:lpstr>
      <vt:lpstr>游ゴシック Light</vt:lpstr>
      <vt:lpstr>Arial</vt:lpstr>
      <vt:lpstr>Office テーマ</vt:lpstr>
      <vt:lpstr>PowerPoint プレゼンテーション</vt:lpstr>
      <vt:lpstr>2018/08/31 津山高専</vt:lpstr>
      <vt:lpstr>Agenda</vt:lpstr>
      <vt:lpstr>Agenda</vt:lpstr>
      <vt:lpstr>なにを作ったのか</vt:lpstr>
      <vt:lpstr>なにを作ったのか</vt:lpstr>
      <vt:lpstr>なにを作ったのか</vt:lpstr>
      <vt:lpstr>Agenda</vt:lpstr>
      <vt:lpstr>なんで作ったのか</vt:lpstr>
      <vt:lpstr>なんで作ったのか</vt:lpstr>
      <vt:lpstr>なんで作ったのか</vt:lpstr>
      <vt:lpstr>なんで作ったのか</vt:lpstr>
      <vt:lpstr>Agenda</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どうやって作ったのか</vt:lpstr>
      <vt:lpstr>Agenda</vt:lpstr>
      <vt:lpstr>おわりに メンバー紹介</vt:lpstr>
      <vt:lpstr>おわりに メンバー紹介</vt:lpstr>
      <vt:lpstr>今回のHackUで学んだこと</vt:lpstr>
      <vt:lpstr>2018/08/31 津山高専 末田 貴一</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津山高専 末田 貴一</dc:title>
  <dc:creator>b-suedat@tsuyama.kosen-ac.jp</dc:creator>
  <cp:lastModifiedBy>b-suedat@tsuyama.kosen-ac.jp</cp:lastModifiedBy>
  <cp:revision>44</cp:revision>
  <dcterms:created xsi:type="dcterms:W3CDTF">2018-08-27T09:53:19Z</dcterms:created>
  <dcterms:modified xsi:type="dcterms:W3CDTF">2018-08-31T06:50:09Z</dcterms:modified>
</cp:coreProperties>
</file>